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9" r:id="rId3"/>
    <p:sldId id="257" r:id="rId4"/>
    <p:sldId id="258" r:id="rId5"/>
    <p:sldId id="260" r:id="rId6"/>
    <p:sldId id="261" r:id="rId7"/>
    <p:sldId id="263" r:id="rId8"/>
    <p:sldId id="264" r:id="rId9"/>
    <p:sldId id="265" r:id="rId10"/>
    <p:sldId id="269"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9D385D-1D99-421D-A070-BFB1E75616D8}" v="72" dt="2023-01-07T10:45:34.902"/>
    <p1510:client id="{8793135E-56FD-46AA-A970-B908BA482E93}" v="278" dt="2023-01-08T12:11:53.083"/>
    <p1510:client id="{9370AA14-1F6A-45F4-BC6E-1463D2D4C019}" v="253" dt="2023-01-08T11:16:08.680"/>
    <p1510:client id="{A7729F52-3535-4859-92FA-9655826716C4}" v="19" dt="2023-01-07T09:40:21.8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ckelDevs Technologies™ Limited" userId="50b67f3e553463bb" providerId="Windows Live" clId="Web-{7C6A0127-5605-44EF-89BE-DC4522A87231}"/>
    <pc:docChg chg="modSld">
      <pc:chgData name="RackelDevs Technologies™ Limited" userId="50b67f3e553463bb" providerId="Windows Live" clId="Web-{7C6A0127-5605-44EF-89BE-DC4522A87231}" dt="2023-01-07T08:23:54.310" v="96" actId="20577"/>
      <pc:docMkLst>
        <pc:docMk/>
      </pc:docMkLst>
      <pc:sldChg chg="modSp">
        <pc:chgData name="RackelDevs Technologies™ Limited" userId="50b67f3e553463bb" providerId="Windows Live" clId="Web-{7C6A0127-5605-44EF-89BE-DC4522A87231}" dt="2023-01-07T08:12:58.833" v="5" actId="20577"/>
        <pc:sldMkLst>
          <pc:docMk/>
          <pc:sldMk cId="2605646455" sldId="256"/>
        </pc:sldMkLst>
        <pc:spChg chg="mod">
          <ac:chgData name="RackelDevs Technologies™ Limited" userId="50b67f3e553463bb" providerId="Windows Live" clId="Web-{7C6A0127-5605-44EF-89BE-DC4522A87231}" dt="2023-01-07T08:12:58.833" v="5" actId="20577"/>
          <ac:spMkLst>
            <pc:docMk/>
            <pc:sldMk cId="2605646455" sldId="256"/>
            <ac:spMk id="19" creationId="{3756A83D-2D71-804A-9C95-EC21EDF62C3E}"/>
          </ac:spMkLst>
        </pc:spChg>
      </pc:sldChg>
      <pc:sldChg chg="modSp">
        <pc:chgData name="RackelDevs Technologies™ Limited" userId="50b67f3e553463bb" providerId="Windows Live" clId="Web-{7C6A0127-5605-44EF-89BE-DC4522A87231}" dt="2023-01-07T08:23:01.136" v="88" actId="20577"/>
        <pc:sldMkLst>
          <pc:docMk/>
          <pc:sldMk cId="947875686" sldId="257"/>
        </pc:sldMkLst>
        <pc:spChg chg="mod">
          <ac:chgData name="RackelDevs Technologies™ Limited" userId="50b67f3e553463bb" providerId="Windows Live" clId="Web-{7C6A0127-5605-44EF-89BE-DC4522A87231}" dt="2023-01-07T08:21:58.071" v="82" actId="14100"/>
          <ac:spMkLst>
            <pc:docMk/>
            <pc:sldMk cId="947875686" sldId="257"/>
            <ac:spMk id="6" creationId="{51C80EC3-8A49-2247-B027-CC335A1394D0}"/>
          </ac:spMkLst>
        </pc:spChg>
        <pc:spChg chg="mod">
          <ac:chgData name="RackelDevs Technologies™ Limited" userId="50b67f3e553463bb" providerId="Windows Live" clId="Web-{7C6A0127-5605-44EF-89BE-DC4522A87231}" dt="2023-01-07T08:23:01.136" v="88" actId="20577"/>
          <ac:spMkLst>
            <pc:docMk/>
            <pc:sldMk cId="947875686" sldId="257"/>
            <ac:spMk id="31" creationId="{9B1D6C5D-D922-F6BD-3BB0-AD0F808EC1B2}"/>
          </ac:spMkLst>
        </pc:spChg>
      </pc:sldChg>
      <pc:sldChg chg="addSp delSp modSp">
        <pc:chgData name="RackelDevs Technologies™ Limited" userId="50b67f3e553463bb" providerId="Windows Live" clId="Web-{7C6A0127-5605-44EF-89BE-DC4522A87231}" dt="2023-01-07T08:23:54.310" v="96" actId="20577"/>
        <pc:sldMkLst>
          <pc:docMk/>
          <pc:sldMk cId="2841913420" sldId="258"/>
        </pc:sldMkLst>
        <pc:spChg chg="mod">
          <ac:chgData name="RackelDevs Technologies™ Limited" userId="50b67f3e553463bb" providerId="Windows Live" clId="Web-{7C6A0127-5605-44EF-89BE-DC4522A87231}" dt="2023-01-07T08:23:32.762" v="90" actId="20577"/>
          <ac:spMkLst>
            <pc:docMk/>
            <pc:sldMk cId="2841913420" sldId="258"/>
            <ac:spMk id="2" creationId="{9967FE3A-2E22-ED4C-86A5-1DB157F4AD54}"/>
          </ac:spMkLst>
        </pc:spChg>
        <pc:spChg chg="mod">
          <ac:chgData name="RackelDevs Technologies™ Limited" userId="50b67f3e553463bb" providerId="Windows Live" clId="Web-{7C6A0127-5605-44EF-89BE-DC4522A87231}" dt="2023-01-07T08:23:54.310" v="96" actId="20577"/>
          <ac:spMkLst>
            <pc:docMk/>
            <pc:sldMk cId="2841913420" sldId="258"/>
            <ac:spMk id="4" creationId="{1A2F8B49-B404-9045-87A8-0C3E8091EEA0}"/>
          </ac:spMkLst>
        </pc:spChg>
        <pc:spChg chg="del">
          <ac:chgData name="RackelDevs Technologies™ Limited" userId="50b67f3e553463bb" providerId="Windows Live" clId="Web-{7C6A0127-5605-44EF-89BE-DC4522A87231}" dt="2023-01-07T08:23:32.717" v="89"/>
          <ac:spMkLst>
            <pc:docMk/>
            <pc:sldMk cId="2841913420" sldId="258"/>
            <ac:spMk id="7" creationId="{B134C686-F4EA-ED49-B645-C33E64C5D834}"/>
          </ac:spMkLst>
        </pc:spChg>
        <pc:spChg chg="add mod">
          <ac:chgData name="RackelDevs Technologies™ Limited" userId="50b67f3e553463bb" providerId="Windows Live" clId="Web-{7C6A0127-5605-44EF-89BE-DC4522A87231}" dt="2023-01-07T08:23:54.200" v="94"/>
          <ac:spMkLst>
            <pc:docMk/>
            <pc:sldMk cId="2841913420" sldId="258"/>
            <ac:spMk id="9" creationId="{9DC8918C-02E8-FC3B-7853-90E674B8DF7C}"/>
          </ac:spMkLst>
        </pc:spChg>
        <pc:spChg chg="mod">
          <ac:chgData name="RackelDevs Technologies™ Limited" userId="50b67f3e553463bb" providerId="Windows Live" clId="Web-{7C6A0127-5605-44EF-89BE-DC4522A87231}" dt="2023-01-07T08:23:49.044" v="93" actId="20577"/>
          <ac:spMkLst>
            <pc:docMk/>
            <pc:sldMk cId="2841913420" sldId="258"/>
            <ac:spMk id="10" creationId="{B6942A0C-8851-C14A-A68E-CF1DE41A3B3D}"/>
          </ac:spMkLst>
        </pc:spChg>
        <pc:picChg chg="del">
          <ac:chgData name="RackelDevs Technologies™ Limited" userId="50b67f3e553463bb" providerId="Windows Live" clId="Web-{7C6A0127-5605-44EF-89BE-DC4522A87231}" dt="2023-01-07T08:23:54.200" v="94"/>
          <ac:picMkLst>
            <pc:docMk/>
            <pc:sldMk cId="2841913420" sldId="258"/>
            <ac:picMk id="6" creationId="{AF38EBC0-4CF0-6444-B2CF-D15325CB4014}"/>
          </ac:picMkLst>
        </pc:picChg>
        <pc:picChg chg="del">
          <ac:chgData name="RackelDevs Technologies™ Limited" userId="50b67f3e553463bb" providerId="Windows Live" clId="Web-{7C6A0127-5605-44EF-89BE-DC4522A87231}" dt="2023-01-07T08:23:48.981" v="91"/>
          <ac:picMkLst>
            <pc:docMk/>
            <pc:sldMk cId="2841913420" sldId="258"/>
            <ac:picMk id="8" creationId="{20E01ADC-BA73-7F40-B5E4-74519EE9512F}"/>
          </ac:picMkLst>
        </pc:picChg>
      </pc:sldChg>
    </pc:docChg>
  </pc:docChgLst>
  <pc:docChgLst>
    <pc:chgData name="RackelDevs Technologies™ Limited" userId="50b67f3e553463bb" providerId="Windows Live" clId="Web-{19D98719-822E-45AA-B6C5-20CD85F582B4}"/>
    <pc:docChg chg="modSld">
      <pc:chgData name="RackelDevs Technologies™ Limited" userId="50b67f3e553463bb" providerId="Windows Live" clId="Web-{19D98719-822E-45AA-B6C5-20CD85F582B4}" dt="2023-01-07T07:42:00.236" v="69" actId="20577"/>
      <pc:docMkLst>
        <pc:docMk/>
      </pc:docMkLst>
      <pc:sldChg chg="addSp delSp modSp mod setBg">
        <pc:chgData name="RackelDevs Technologies™ Limited" userId="50b67f3e553463bb" providerId="Windows Live" clId="Web-{19D98719-822E-45AA-B6C5-20CD85F582B4}" dt="2023-01-07T07:42:00.236" v="69" actId="20577"/>
        <pc:sldMkLst>
          <pc:docMk/>
          <pc:sldMk cId="947875686" sldId="257"/>
        </pc:sldMkLst>
        <pc:spChg chg="mod">
          <ac:chgData name="RackelDevs Technologies™ Limited" userId="50b67f3e553463bb" providerId="Windows Live" clId="Web-{19D98719-822E-45AA-B6C5-20CD85F582B4}" dt="2023-01-07T07:31:37.827" v="22" actId="20577"/>
          <ac:spMkLst>
            <pc:docMk/>
            <pc:sldMk cId="947875686" sldId="257"/>
            <ac:spMk id="6" creationId="{51C80EC3-8A49-2247-B027-CC335A1394D0}"/>
          </ac:spMkLst>
        </pc:spChg>
        <pc:spChg chg="del">
          <ac:chgData name="RackelDevs Technologies™ Limited" userId="50b67f3e553463bb" providerId="Windows Live" clId="Web-{19D98719-822E-45AA-B6C5-20CD85F582B4}" dt="2023-01-07T07:28:52.353" v="0"/>
          <ac:spMkLst>
            <pc:docMk/>
            <pc:sldMk cId="947875686" sldId="257"/>
            <ac:spMk id="8" creationId="{15C04E26-23C6-0644-89E7-625EC9A16CAB}"/>
          </ac:spMkLst>
        </pc:spChg>
        <pc:spChg chg="add del">
          <ac:chgData name="RackelDevs Technologies™ Limited" userId="50b67f3e553463bb" providerId="Windows Live" clId="Web-{19D98719-822E-45AA-B6C5-20CD85F582B4}" dt="2023-01-07T07:30:36.371" v="5"/>
          <ac:spMkLst>
            <pc:docMk/>
            <pc:sldMk cId="947875686" sldId="257"/>
            <ac:spMk id="10" creationId="{E423E20E-684F-1BC8-FE11-30D7FBACEF03}"/>
          </ac:spMkLst>
        </pc:spChg>
        <pc:spChg chg="add del">
          <ac:chgData name="RackelDevs Technologies™ Limited" userId="50b67f3e553463bb" providerId="Windows Live" clId="Web-{19D98719-822E-45AA-B6C5-20CD85F582B4}" dt="2023-01-07T07:30:36.371" v="5"/>
          <ac:spMkLst>
            <pc:docMk/>
            <pc:sldMk cId="947875686" sldId="257"/>
            <ac:spMk id="13" creationId="{017F7BD1-41C8-4728-8A67-B9BA0214A17D}"/>
          </ac:spMkLst>
        </pc:spChg>
        <pc:spChg chg="add del">
          <ac:chgData name="RackelDevs Technologies™ Limited" userId="50b67f3e553463bb" providerId="Windows Live" clId="Web-{19D98719-822E-45AA-B6C5-20CD85F582B4}" dt="2023-01-07T07:30:36.371" v="5"/>
          <ac:spMkLst>
            <pc:docMk/>
            <pc:sldMk cId="947875686" sldId="257"/>
            <ac:spMk id="15" creationId="{D0E1194C-6532-48CC-94C3-3A5B2A3696BD}"/>
          </ac:spMkLst>
        </pc:spChg>
        <pc:spChg chg="add del">
          <ac:chgData name="RackelDevs Technologies™ Limited" userId="50b67f3e553463bb" providerId="Windows Live" clId="Web-{19D98719-822E-45AA-B6C5-20CD85F582B4}" dt="2023-01-07T07:30:36.371" v="5"/>
          <ac:spMkLst>
            <pc:docMk/>
            <pc:sldMk cId="947875686" sldId="257"/>
            <ac:spMk id="17" creationId="{37C2ADB7-F8D0-459A-9B52-42CE6733E185}"/>
          </ac:spMkLst>
        </pc:spChg>
        <pc:spChg chg="add del">
          <ac:chgData name="RackelDevs Technologies™ Limited" userId="50b67f3e553463bb" providerId="Windows Live" clId="Web-{19D98719-822E-45AA-B6C5-20CD85F582B4}" dt="2023-01-07T07:30:39.997" v="7"/>
          <ac:spMkLst>
            <pc:docMk/>
            <pc:sldMk cId="947875686" sldId="257"/>
            <ac:spMk id="19" creationId="{2ACA3A81-3664-42EF-A8EC-40B40A51EC33}"/>
          </ac:spMkLst>
        </pc:spChg>
        <pc:spChg chg="add del">
          <ac:chgData name="RackelDevs Technologies™ Limited" userId="50b67f3e553463bb" providerId="Windows Live" clId="Web-{19D98719-822E-45AA-B6C5-20CD85F582B4}" dt="2023-01-07T07:30:39.997" v="7"/>
          <ac:spMkLst>
            <pc:docMk/>
            <pc:sldMk cId="947875686" sldId="257"/>
            <ac:spMk id="20" creationId="{32742A5F-E0E4-49B9-947A-D0158627FAEA}"/>
          </ac:spMkLst>
        </pc:spChg>
        <pc:spChg chg="add del">
          <ac:chgData name="RackelDevs Technologies™ Limited" userId="50b67f3e553463bb" providerId="Windows Live" clId="Web-{19D98719-822E-45AA-B6C5-20CD85F582B4}" dt="2023-01-07T07:30:39.997" v="7"/>
          <ac:spMkLst>
            <pc:docMk/>
            <pc:sldMk cId="947875686" sldId="257"/>
            <ac:spMk id="21" creationId="{34169D8A-49ED-4849-B778-0475EF373B8B}"/>
          </ac:spMkLst>
        </pc:spChg>
        <pc:spChg chg="add del">
          <ac:chgData name="RackelDevs Technologies™ Limited" userId="50b67f3e553463bb" providerId="Windows Live" clId="Web-{19D98719-822E-45AA-B6C5-20CD85F582B4}" dt="2023-01-07T07:30:39.997" v="7"/>
          <ac:spMkLst>
            <pc:docMk/>
            <pc:sldMk cId="947875686" sldId="257"/>
            <ac:spMk id="22" creationId="{F20E59ED-02E5-88CB-6AD9-D0B4A9AF01AE}"/>
          </ac:spMkLst>
        </pc:spChg>
        <pc:spChg chg="add del">
          <ac:chgData name="RackelDevs Technologies™ Limited" userId="50b67f3e553463bb" providerId="Windows Live" clId="Web-{19D98719-822E-45AA-B6C5-20CD85F582B4}" dt="2023-01-07T07:30:39.997" v="7"/>
          <ac:spMkLst>
            <pc:docMk/>
            <pc:sldMk cId="947875686" sldId="257"/>
            <ac:spMk id="23" creationId="{44BBEC7D-2853-4D0C-9239-541F862C15A8}"/>
          </ac:spMkLst>
        </pc:spChg>
        <pc:spChg chg="add del">
          <ac:chgData name="RackelDevs Technologies™ Limited" userId="50b67f3e553463bb" providerId="Windows Live" clId="Web-{19D98719-822E-45AA-B6C5-20CD85F582B4}" dt="2023-01-07T07:30:45.387" v="9"/>
          <ac:spMkLst>
            <pc:docMk/>
            <pc:sldMk cId="947875686" sldId="257"/>
            <ac:spMk id="25" creationId="{8751C0E9-4187-482F-9E57-6F626A9C4D08}"/>
          </ac:spMkLst>
        </pc:spChg>
        <pc:spChg chg="add del">
          <ac:chgData name="RackelDevs Technologies™ Limited" userId="50b67f3e553463bb" providerId="Windows Live" clId="Web-{19D98719-822E-45AA-B6C5-20CD85F582B4}" dt="2023-01-07T07:30:45.387" v="9"/>
          <ac:spMkLst>
            <pc:docMk/>
            <pc:sldMk cId="947875686" sldId="257"/>
            <ac:spMk id="26" creationId="{A5D494F4-DB8B-4D3D-A107-4E84A0B74CBB}"/>
          </ac:spMkLst>
        </pc:spChg>
        <pc:spChg chg="add del">
          <ac:chgData name="RackelDevs Technologies™ Limited" userId="50b67f3e553463bb" providerId="Windows Live" clId="Web-{19D98719-822E-45AA-B6C5-20CD85F582B4}" dt="2023-01-07T07:30:45.387" v="9"/>
          <ac:spMkLst>
            <pc:docMk/>
            <pc:sldMk cId="947875686" sldId="257"/>
            <ac:spMk id="27" creationId="{D3FC58BE-64BA-44F6-B62D-AA29B1BF6A87}"/>
          </ac:spMkLst>
        </pc:spChg>
        <pc:spChg chg="add del">
          <ac:chgData name="RackelDevs Technologies™ Limited" userId="50b67f3e553463bb" providerId="Windows Live" clId="Web-{19D98719-822E-45AA-B6C5-20CD85F582B4}" dt="2023-01-07T07:30:45.387" v="9"/>
          <ac:spMkLst>
            <pc:docMk/>
            <pc:sldMk cId="947875686" sldId="257"/>
            <ac:spMk id="28" creationId="{A7206D0D-FD78-B6A8-7609-32DDDBB583A6}"/>
          </ac:spMkLst>
        </pc:spChg>
        <pc:spChg chg="add">
          <ac:chgData name="RackelDevs Technologies™ Limited" userId="50b67f3e553463bb" providerId="Windows Live" clId="Web-{19D98719-822E-45AA-B6C5-20CD85F582B4}" dt="2023-01-07T07:30:45.387" v="10"/>
          <ac:spMkLst>
            <pc:docMk/>
            <pc:sldMk cId="947875686" sldId="257"/>
            <ac:spMk id="30" creationId="{2C8DCBC9-E0DE-46B3-8FAE-C5C151378E29}"/>
          </ac:spMkLst>
        </pc:spChg>
        <pc:spChg chg="add mod">
          <ac:chgData name="RackelDevs Technologies™ Limited" userId="50b67f3e553463bb" providerId="Windows Live" clId="Web-{19D98719-822E-45AA-B6C5-20CD85F582B4}" dt="2023-01-07T07:42:00.236" v="69" actId="20577"/>
          <ac:spMkLst>
            <pc:docMk/>
            <pc:sldMk cId="947875686" sldId="257"/>
            <ac:spMk id="31" creationId="{9B1D6C5D-D922-F6BD-3BB0-AD0F808EC1B2}"/>
          </ac:spMkLst>
        </pc:spChg>
        <pc:picChg chg="add mod ord">
          <ac:chgData name="RackelDevs Technologies™ Limited" userId="50b67f3e553463bb" providerId="Windows Live" clId="Web-{19D98719-822E-45AA-B6C5-20CD85F582B4}" dt="2023-01-07T07:30:45.387" v="10"/>
          <ac:picMkLst>
            <pc:docMk/>
            <pc:sldMk cId="947875686" sldId="257"/>
            <ac:picMk id="2" creationId="{0ADEE902-2012-A87F-23E3-6F8A79DF9A85}"/>
          </ac:picMkLst>
        </pc:picChg>
        <pc:picChg chg="add mod">
          <ac:chgData name="RackelDevs Technologies™ Limited" userId="50b67f3e553463bb" providerId="Windows Live" clId="Web-{19D98719-822E-45AA-B6C5-20CD85F582B4}" dt="2023-01-07T07:30:45.387" v="10"/>
          <ac:picMkLst>
            <pc:docMk/>
            <pc:sldMk cId="947875686" sldId="257"/>
            <ac:picMk id="3" creationId="{6A9BED8D-52C5-4958-0726-4D9B86114F98}"/>
          </ac:picMkLst>
        </pc:picChg>
      </pc:sldChg>
    </pc:docChg>
  </pc:docChgLst>
  <pc:docChgLst>
    <pc:chgData name="RackelDevs Technologies™ Limited" userId="50b67f3e553463bb" providerId="LiveId" clId="{F08D0853-8ECF-FC42-B2A8-6BD4544D140E}"/>
    <pc:docChg chg="undo custSel delSld modSld">
      <pc:chgData name="RackelDevs Technologies™ Limited" userId="50b67f3e553463bb" providerId="LiveId" clId="{F08D0853-8ECF-FC42-B2A8-6BD4544D140E}" dt="2023-01-08T09:16:02.408" v="67" actId="700"/>
      <pc:docMkLst>
        <pc:docMk/>
      </pc:docMkLst>
      <pc:sldChg chg="modSp">
        <pc:chgData name="RackelDevs Technologies™ Limited" userId="50b67f3e553463bb" providerId="LiveId" clId="{F08D0853-8ECF-FC42-B2A8-6BD4544D140E}" dt="2023-01-08T09:13:10.295" v="62" actId="1076"/>
        <pc:sldMkLst>
          <pc:docMk/>
          <pc:sldMk cId="2605646455" sldId="256"/>
        </pc:sldMkLst>
        <pc:spChg chg="mod">
          <ac:chgData name="RackelDevs Technologies™ Limited" userId="50b67f3e553463bb" providerId="LiveId" clId="{F08D0853-8ECF-FC42-B2A8-6BD4544D140E}" dt="2023-01-08T09:13:10.295" v="62" actId="1076"/>
          <ac:spMkLst>
            <pc:docMk/>
            <pc:sldMk cId="2605646455" sldId="256"/>
            <ac:spMk id="19" creationId="{3756A83D-2D71-804A-9C95-EC21EDF62C3E}"/>
          </ac:spMkLst>
        </pc:spChg>
      </pc:sldChg>
      <pc:sldChg chg="addSp delSp modSp">
        <pc:chgData name="RackelDevs Technologies™ Limited" userId="50b67f3e553463bb" providerId="LiveId" clId="{F08D0853-8ECF-FC42-B2A8-6BD4544D140E}" dt="2023-01-08T05:30:11.458" v="11" actId="1076"/>
        <pc:sldMkLst>
          <pc:docMk/>
          <pc:sldMk cId="947875686" sldId="257"/>
        </pc:sldMkLst>
        <pc:spChg chg="mod">
          <ac:chgData name="RackelDevs Technologies™ Limited" userId="50b67f3e553463bb" providerId="LiveId" clId="{F08D0853-8ECF-FC42-B2A8-6BD4544D140E}" dt="2023-01-08T05:30:11.458" v="11" actId="1076"/>
          <ac:spMkLst>
            <pc:docMk/>
            <pc:sldMk cId="947875686" sldId="257"/>
            <ac:spMk id="6" creationId="{51C80EC3-8A49-2247-B027-CC335A1394D0}"/>
          </ac:spMkLst>
        </pc:spChg>
        <pc:picChg chg="add del mod">
          <ac:chgData name="RackelDevs Technologies™ Limited" userId="50b67f3e553463bb" providerId="LiveId" clId="{F08D0853-8ECF-FC42-B2A8-6BD4544D140E}" dt="2023-01-08T05:29:43.227" v="9" actId="21"/>
          <ac:picMkLst>
            <pc:docMk/>
            <pc:sldMk cId="947875686" sldId="257"/>
            <ac:picMk id="4" creationId="{42371B5B-51C9-7742-9ADC-E2E74E132D6A}"/>
          </ac:picMkLst>
        </pc:picChg>
      </pc:sldChg>
      <pc:sldChg chg="delSp">
        <pc:chgData name="RackelDevs Technologies™ Limited" userId="50b67f3e553463bb" providerId="LiveId" clId="{F08D0853-8ECF-FC42-B2A8-6BD4544D140E}" dt="2023-01-08T09:14:34.591" v="66" actId="21"/>
        <pc:sldMkLst>
          <pc:docMk/>
          <pc:sldMk cId="2841913420" sldId="258"/>
        </pc:sldMkLst>
        <pc:spChg chg="del">
          <ac:chgData name="RackelDevs Technologies™ Limited" userId="50b67f3e553463bb" providerId="LiveId" clId="{F08D0853-8ECF-FC42-B2A8-6BD4544D140E}" dt="2023-01-08T09:14:27.169" v="63" actId="21"/>
          <ac:spMkLst>
            <pc:docMk/>
            <pc:sldMk cId="2841913420" sldId="258"/>
            <ac:spMk id="2" creationId="{9967FE3A-2E22-ED4C-86A5-1DB157F4AD54}"/>
          </ac:spMkLst>
        </pc:spChg>
        <pc:spChg chg="del">
          <ac:chgData name="RackelDevs Technologies™ Limited" userId="50b67f3e553463bb" providerId="LiveId" clId="{F08D0853-8ECF-FC42-B2A8-6BD4544D140E}" dt="2023-01-08T09:14:32.474" v="65" actId="21"/>
          <ac:spMkLst>
            <pc:docMk/>
            <pc:sldMk cId="2841913420" sldId="258"/>
            <ac:spMk id="3" creationId="{1FEC3190-3B87-8B43-BDBE-92D78F9343F8}"/>
          </ac:spMkLst>
        </pc:spChg>
        <pc:spChg chg="del">
          <ac:chgData name="RackelDevs Technologies™ Limited" userId="50b67f3e553463bb" providerId="LiveId" clId="{F08D0853-8ECF-FC42-B2A8-6BD4544D140E}" dt="2023-01-08T09:14:29.434" v="64" actId="21"/>
          <ac:spMkLst>
            <pc:docMk/>
            <pc:sldMk cId="2841913420" sldId="258"/>
            <ac:spMk id="9" creationId="{9DC8918C-02E8-FC3B-7853-90E674B8DF7C}"/>
          </ac:spMkLst>
        </pc:spChg>
        <pc:spChg chg="del">
          <ac:chgData name="RackelDevs Technologies™ Limited" userId="50b67f3e553463bb" providerId="LiveId" clId="{F08D0853-8ECF-FC42-B2A8-6BD4544D140E}" dt="2023-01-08T09:14:34.591" v="66" actId="21"/>
          <ac:spMkLst>
            <pc:docMk/>
            <pc:sldMk cId="2841913420" sldId="258"/>
            <ac:spMk id="10" creationId="{B6942A0C-8851-C14A-A68E-CF1DE41A3B3D}"/>
          </ac:spMkLst>
        </pc:spChg>
      </pc:sldChg>
      <pc:sldChg chg="addSp delSp modSp mod modClrScheme chgLayout">
        <pc:chgData name="RackelDevs Technologies™ Limited" userId="50b67f3e553463bb" providerId="LiveId" clId="{F08D0853-8ECF-FC42-B2A8-6BD4544D140E}" dt="2023-01-08T09:16:02.408" v="67" actId="700"/>
        <pc:sldMkLst>
          <pc:docMk/>
          <pc:sldMk cId="2481400483" sldId="260"/>
        </pc:sldMkLst>
        <pc:spChg chg="add mod ord">
          <ac:chgData name="RackelDevs Technologies™ Limited" userId="50b67f3e553463bb" providerId="LiveId" clId="{F08D0853-8ECF-FC42-B2A8-6BD4544D140E}" dt="2023-01-08T09:16:02.408" v="67" actId="700"/>
          <ac:spMkLst>
            <pc:docMk/>
            <pc:sldMk cId="2481400483" sldId="260"/>
            <ac:spMk id="2" creationId="{00C867E0-BE4B-A64B-A14E-2CB232207FE9}"/>
          </ac:spMkLst>
        </pc:spChg>
        <pc:spChg chg="del">
          <ac:chgData name="RackelDevs Technologies™ Limited" userId="50b67f3e553463bb" providerId="LiveId" clId="{F08D0853-8ECF-FC42-B2A8-6BD4544D140E}" dt="2023-01-08T05:29:07.913" v="4" actId="21"/>
          <ac:spMkLst>
            <pc:docMk/>
            <pc:sldMk cId="2481400483" sldId="260"/>
            <ac:spMk id="2" creationId="{55A0523C-AC91-394D-8913-B95C474D2793}"/>
          </ac:spMkLst>
        </pc:spChg>
        <pc:spChg chg="del">
          <ac:chgData name="RackelDevs Technologies™ Limited" userId="50b67f3e553463bb" providerId="LiveId" clId="{F08D0853-8ECF-FC42-B2A8-6BD4544D140E}" dt="2023-01-08T05:29:05.628" v="3" actId="21"/>
          <ac:spMkLst>
            <pc:docMk/>
            <pc:sldMk cId="2481400483" sldId="260"/>
            <ac:spMk id="3" creationId="{82F6286C-19EB-4841-AA90-140B3177BF6E}"/>
          </ac:spMkLst>
        </pc:spChg>
        <pc:spChg chg="del">
          <ac:chgData name="RackelDevs Technologies™ Limited" userId="50b67f3e553463bb" providerId="LiveId" clId="{F08D0853-8ECF-FC42-B2A8-6BD4544D140E}" dt="2023-01-08T05:29:03.840" v="2" actId="21"/>
          <ac:spMkLst>
            <pc:docMk/>
            <pc:sldMk cId="2481400483" sldId="260"/>
            <ac:spMk id="5" creationId="{77090DE5-F27B-CB4D-B148-BEC8D36FFD1A}"/>
          </ac:spMkLst>
        </pc:spChg>
        <pc:spChg chg="del">
          <ac:chgData name="RackelDevs Technologies™ Limited" userId="50b67f3e553463bb" providerId="LiveId" clId="{F08D0853-8ECF-FC42-B2A8-6BD4544D140E}" dt="2023-01-08T05:29:01.700" v="1" actId="21"/>
          <ac:spMkLst>
            <pc:docMk/>
            <pc:sldMk cId="2481400483" sldId="260"/>
            <ac:spMk id="7" creationId="{0CE002B1-C335-424B-B9AE-57CEF57075C2}"/>
          </ac:spMkLst>
        </pc:spChg>
        <pc:spChg chg="add mod ord">
          <ac:chgData name="RackelDevs Technologies™ Limited" userId="50b67f3e553463bb" providerId="LiveId" clId="{F08D0853-8ECF-FC42-B2A8-6BD4544D140E}" dt="2023-01-08T09:16:02.408" v="67" actId="700"/>
          <ac:spMkLst>
            <pc:docMk/>
            <pc:sldMk cId="2481400483" sldId="260"/>
            <ac:spMk id="9" creationId="{22F2BD42-D24C-C845-A7EF-B0661F4732AC}"/>
          </ac:spMkLst>
        </pc:spChg>
        <pc:spChg chg="add mod ord">
          <ac:chgData name="RackelDevs Technologies™ Limited" userId="50b67f3e553463bb" providerId="LiveId" clId="{F08D0853-8ECF-FC42-B2A8-6BD4544D140E}" dt="2023-01-08T09:16:02.408" v="67" actId="700"/>
          <ac:spMkLst>
            <pc:docMk/>
            <pc:sldMk cId="2481400483" sldId="260"/>
            <ac:spMk id="11" creationId="{DAE91F0B-065A-C348-84D9-69968E905672}"/>
          </ac:spMkLst>
        </pc:spChg>
        <pc:picChg chg="del">
          <ac:chgData name="RackelDevs Technologies™ Limited" userId="50b67f3e553463bb" providerId="LiveId" clId="{F08D0853-8ECF-FC42-B2A8-6BD4544D140E}" dt="2023-01-08T05:29:10.007" v="5" actId="21"/>
          <ac:picMkLst>
            <pc:docMk/>
            <pc:sldMk cId="2481400483" sldId="260"/>
            <ac:picMk id="4" creationId="{82DD564D-142B-5A40-B33F-304BC940CA97}"/>
          </ac:picMkLst>
        </pc:picChg>
        <pc:picChg chg="del">
          <ac:chgData name="RackelDevs Technologies™ Limited" userId="50b67f3e553463bb" providerId="LiveId" clId="{F08D0853-8ECF-FC42-B2A8-6BD4544D140E}" dt="2023-01-08T05:28:59.587" v="0" actId="21"/>
          <ac:picMkLst>
            <pc:docMk/>
            <pc:sldMk cId="2481400483" sldId="260"/>
            <ac:picMk id="6" creationId="{32A2A8C6-4009-1049-9958-81F43A12B6F4}"/>
          </ac:picMkLst>
        </pc:picChg>
      </pc:sldChg>
      <pc:sldChg chg="addSp delSp modSp del">
        <pc:chgData name="RackelDevs Technologies™ Limited" userId="50b67f3e553463bb" providerId="LiveId" clId="{F08D0853-8ECF-FC42-B2A8-6BD4544D140E}" dt="2023-01-08T05:31:48.920" v="19" actId="2696"/>
        <pc:sldMkLst>
          <pc:docMk/>
          <pc:sldMk cId="629226664" sldId="262"/>
        </pc:sldMkLst>
        <pc:spChg chg="del">
          <ac:chgData name="RackelDevs Technologies™ Limited" userId="50b67f3e553463bb" providerId="LiveId" clId="{F08D0853-8ECF-FC42-B2A8-6BD4544D140E}" dt="2023-01-08T05:31:05.724" v="18" actId="21"/>
          <ac:spMkLst>
            <pc:docMk/>
            <pc:sldMk cId="629226664" sldId="262"/>
            <ac:spMk id="2" creationId="{C3655CDF-1031-F84B-9340-93C97DC2A75A}"/>
          </ac:spMkLst>
        </pc:spChg>
        <pc:spChg chg="del">
          <ac:chgData name="RackelDevs Technologies™ Limited" userId="50b67f3e553463bb" providerId="LiveId" clId="{F08D0853-8ECF-FC42-B2A8-6BD4544D140E}" dt="2023-01-08T05:30:57.218" v="17" actId="21"/>
          <ac:spMkLst>
            <pc:docMk/>
            <pc:sldMk cId="629226664" sldId="262"/>
            <ac:spMk id="6" creationId="{115EB52F-FAC5-7D4C-B439-6C0F6960D33D}"/>
          </ac:spMkLst>
        </pc:spChg>
        <pc:spChg chg="del">
          <ac:chgData name="RackelDevs Technologies™ Limited" userId="50b67f3e553463bb" providerId="LiveId" clId="{F08D0853-8ECF-FC42-B2A8-6BD4544D140E}" dt="2023-01-08T05:30:54.939" v="16" actId="21"/>
          <ac:spMkLst>
            <pc:docMk/>
            <pc:sldMk cId="629226664" sldId="262"/>
            <ac:spMk id="8" creationId="{8FDFBAB7-552C-C74E-BE7C-4AD56141C821}"/>
          </ac:spMkLst>
        </pc:spChg>
        <pc:spChg chg="del">
          <ac:chgData name="RackelDevs Technologies™ Limited" userId="50b67f3e553463bb" providerId="LiveId" clId="{F08D0853-8ECF-FC42-B2A8-6BD4544D140E}" dt="2023-01-08T05:30:52.622" v="15" actId="21"/>
          <ac:spMkLst>
            <pc:docMk/>
            <pc:sldMk cId="629226664" sldId="262"/>
            <ac:spMk id="11" creationId="{0A7F94FD-2B13-1E49-97FF-249C830AE0A4}"/>
          </ac:spMkLst>
        </pc:spChg>
        <pc:spChg chg="add del mod">
          <ac:chgData name="RackelDevs Technologies™ Limited" userId="50b67f3e553463bb" providerId="LiveId" clId="{F08D0853-8ECF-FC42-B2A8-6BD4544D140E}" dt="2023-01-08T05:30:47.907" v="13" actId="21"/>
          <ac:spMkLst>
            <pc:docMk/>
            <pc:sldMk cId="629226664" sldId="262"/>
            <ac:spMk id="12" creationId="{358F1563-BD1D-D14A-A439-DFE25A7FA630}"/>
          </ac:spMkLst>
        </pc:spChg>
        <pc:spChg chg="add mod">
          <ac:chgData name="RackelDevs Technologies™ Limited" userId="50b67f3e553463bb" providerId="LiveId" clId="{F08D0853-8ECF-FC42-B2A8-6BD4544D140E}" dt="2023-01-08T05:31:05.724" v="18" actId="21"/>
          <ac:spMkLst>
            <pc:docMk/>
            <pc:sldMk cId="629226664" sldId="262"/>
            <ac:spMk id="14" creationId="{98B04B6D-2F54-B84B-91D3-46C220A0D949}"/>
          </ac:spMkLst>
        </pc:spChg>
        <pc:picChg chg="del">
          <ac:chgData name="RackelDevs Technologies™ Limited" userId="50b67f3e553463bb" providerId="LiveId" clId="{F08D0853-8ECF-FC42-B2A8-6BD4544D140E}" dt="2023-01-08T05:30:45.188" v="12" actId="21"/>
          <ac:picMkLst>
            <pc:docMk/>
            <pc:sldMk cId="629226664" sldId="262"/>
            <ac:picMk id="4" creationId="{DA8F479B-1318-7A46-B838-EFA3E613AB96}"/>
          </ac:picMkLst>
        </pc:picChg>
        <pc:picChg chg="del">
          <ac:chgData name="RackelDevs Technologies™ Limited" userId="50b67f3e553463bb" providerId="LiveId" clId="{F08D0853-8ECF-FC42-B2A8-6BD4544D140E}" dt="2023-01-08T05:30:50.306" v="14" actId="21"/>
          <ac:picMkLst>
            <pc:docMk/>
            <pc:sldMk cId="629226664" sldId="262"/>
            <ac:picMk id="10" creationId="{E2AB84C1-BE8D-C040-8BD5-A35690E53FD7}"/>
          </ac:picMkLst>
        </pc:picChg>
      </pc:sldChg>
      <pc:sldChg chg="del">
        <pc:chgData name="RackelDevs Technologies™ Limited" userId="50b67f3e553463bb" providerId="LiveId" clId="{F08D0853-8ECF-FC42-B2A8-6BD4544D140E}" dt="2023-01-08T05:31:48.920" v="19" actId="2696"/>
        <pc:sldMkLst>
          <pc:docMk/>
          <pc:sldMk cId="1224126260" sldId="266"/>
        </pc:sldMkLst>
      </pc:sldChg>
      <pc:sldChg chg="del">
        <pc:chgData name="RackelDevs Technologies™ Limited" userId="50b67f3e553463bb" providerId="LiveId" clId="{F08D0853-8ECF-FC42-B2A8-6BD4544D140E}" dt="2023-01-08T05:31:55.081" v="20" actId="2696"/>
        <pc:sldMkLst>
          <pc:docMk/>
          <pc:sldMk cId="2915594667" sldId="267"/>
        </pc:sldMkLst>
      </pc:sldChg>
      <pc:sldChg chg="del">
        <pc:chgData name="RackelDevs Technologies™ Limited" userId="50b67f3e553463bb" providerId="LiveId" clId="{F08D0853-8ECF-FC42-B2A8-6BD4544D140E}" dt="2023-01-08T05:31:55.081" v="20" actId="2696"/>
        <pc:sldMkLst>
          <pc:docMk/>
          <pc:sldMk cId="1008500331" sldId="268"/>
        </pc:sldMkLst>
      </pc:sldChg>
      <pc:sldChg chg="modSp">
        <pc:chgData name="RackelDevs Technologies™ Limited" userId="50b67f3e553463bb" providerId="LiveId" clId="{F08D0853-8ECF-FC42-B2A8-6BD4544D140E}" dt="2023-01-08T05:32:55.888" v="61" actId="20577"/>
        <pc:sldMkLst>
          <pc:docMk/>
          <pc:sldMk cId="2658490832" sldId="269"/>
        </pc:sldMkLst>
        <pc:spChg chg="mod">
          <ac:chgData name="RackelDevs Technologies™ Limited" userId="50b67f3e553463bb" providerId="LiveId" clId="{F08D0853-8ECF-FC42-B2A8-6BD4544D140E}" dt="2023-01-08T05:32:55.888" v="61" actId="20577"/>
          <ac:spMkLst>
            <pc:docMk/>
            <pc:sldMk cId="2658490832" sldId="269"/>
            <ac:spMk id="5" creationId="{669A1687-B5EF-2B41-B9D5-744D38FEAE43}"/>
          </ac:spMkLst>
        </pc:spChg>
      </pc:sldChg>
    </pc:docChg>
  </pc:docChgLst>
  <pc:docChgLst>
    <pc:chgData name="RackelDevs Technologies™ Limited" userId="50b67f3e553463bb" providerId="Windows Live" clId="Web-{A7729F52-3535-4859-92FA-9655826716C4}"/>
    <pc:docChg chg="modSld">
      <pc:chgData name="RackelDevs Technologies™ Limited" userId="50b67f3e553463bb" providerId="Windows Live" clId="Web-{A7729F52-3535-4859-92FA-9655826716C4}" dt="2023-01-07T09:40:21.128" v="9" actId="20577"/>
      <pc:docMkLst>
        <pc:docMk/>
      </pc:docMkLst>
      <pc:sldChg chg="modSp">
        <pc:chgData name="RackelDevs Technologies™ Limited" userId="50b67f3e553463bb" providerId="Windows Live" clId="Web-{A7729F52-3535-4859-92FA-9655826716C4}" dt="2023-01-07T09:40:21.128" v="9" actId="20577"/>
        <pc:sldMkLst>
          <pc:docMk/>
          <pc:sldMk cId="2605646455" sldId="256"/>
        </pc:sldMkLst>
        <pc:spChg chg="mod">
          <ac:chgData name="RackelDevs Technologies™ Limited" userId="50b67f3e553463bb" providerId="Windows Live" clId="Web-{A7729F52-3535-4859-92FA-9655826716C4}" dt="2023-01-07T09:40:21.128" v="9" actId="20577"/>
          <ac:spMkLst>
            <pc:docMk/>
            <pc:sldMk cId="2605646455" sldId="256"/>
            <ac:spMk id="19" creationId="{3756A83D-2D71-804A-9C95-EC21EDF62C3E}"/>
          </ac:spMkLst>
        </pc:spChg>
      </pc:sldChg>
    </pc:docChg>
  </pc:docChgLst>
  <pc:docChgLst>
    <pc:chgData name="RackelDevs Technologies™ Limited" userId="50b67f3e553463bb" providerId="Windows Live" clId="Web-{359D385D-1D99-421D-A070-BFB1E75616D8}"/>
    <pc:docChg chg="modSld">
      <pc:chgData name="RackelDevs Technologies™ Limited" userId="50b67f3e553463bb" providerId="Windows Live" clId="Web-{359D385D-1D99-421D-A070-BFB1E75616D8}" dt="2023-01-07T10:45:34.746" v="34" actId="20577"/>
      <pc:docMkLst>
        <pc:docMk/>
      </pc:docMkLst>
      <pc:sldChg chg="modSp">
        <pc:chgData name="RackelDevs Technologies™ Limited" userId="50b67f3e553463bb" providerId="Windows Live" clId="Web-{359D385D-1D99-421D-A070-BFB1E75616D8}" dt="2023-01-07T10:45:34.746" v="34" actId="20577"/>
        <pc:sldMkLst>
          <pc:docMk/>
          <pc:sldMk cId="2658490832" sldId="269"/>
        </pc:sldMkLst>
        <pc:spChg chg="mod">
          <ac:chgData name="RackelDevs Technologies™ Limited" userId="50b67f3e553463bb" providerId="Windows Live" clId="Web-{359D385D-1D99-421D-A070-BFB1E75616D8}" dt="2023-01-07T10:45:34.746" v="34" actId="20577"/>
          <ac:spMkLst>
            <pc:docMk/>
            <pc:sldMk cId="2658490832" sldId="269"/>
            <ac:spMk id="5" creationId="{669A1687-B5EF-2B41-B9D5-744D38FEAE43}"/>
          </ac:spMkLst>
        </pc:spChg>
      </pc:sldChg>
    </pc:docChg>
  </pc:docChgLst>
  <pc:docChgLst>
    <pc:chgData name="RackelDevs Technologies™ Limited" userId="50b67f3e553463bb" providerId="Windows Live" clId="Web-{8793135E-56FD-46AA-A970-B908BA482E93}"/>
    <pc:docChg chg="modSld">
      <pc:chgData name="RackelDevs Technologies™ Limited" userId="50b67f3e553463bb" providerId="Windows Live" clId="Web-{8793135E-56FD-46AA-A970-B908BA482E93}" dt="2023-01-08T12:11:53.083" v="212"/>
      <pc:docMkLst>
        <pc:docMk/>
      </pc:docMkLst>
      <pc:sldChg chg="addSp modSp">
        <pc:chgData name="RackelDevs Technologies™ Limited" userId="50b67f3e553463bb" providerId="Windows Live" clId="Web-{8793135E-56FD-46AA-A970-B908BA482E93}" dt="2023-01-08T11:31:39.874" v="109" actId="20577"/>
        <pc:sldMkLst>
          <pc:docMk/>
          <pc:sldMk cId="2841913420" sldId="258"/>
        </pc:sldMkLst>
        <pc:spChg chg="mod">
          <ac:chgData name="RackelDevs Technologies™ Limited" userId="50b67f3e553463bb" providerId="Windows Live" clId="Web-{8793135E-56FD-46AA-A970-B908BA482E93}" dt="2023-01-08T11:31:39.874" v="109" actId="20577"/>
          <ac:spMkLst>
            <pc:docMk/>
            <pc:sldMk cId="2841913420" sldId="258"/>
            <ac:spMk id="3" creationId="{CF40EBBE-D9D2-6CAC-0400-E478DC3A7F32}"/>
          </ac:spMkLst>
        </pc:spChg>
        <pc:spChg chg="add mod">
          <ac:chgData name="RackelDevs Technologies™ Limited" userId="50b67f3e553463bb" providerId="Windows Live" clId="Web-{8793135E-56FD-46AA-A970-B908BA482E93}" dt="2023-01-08T11:29:57.965" v="105" actId="20577"/>
          <ac:spMkLst>
            <pc:docMk/>
            <pc:sldMk cId="2841913420" sldId="258"/>
            <ac:spMk id="5" creationId="{DF773DA2-6A61-3537-62E8-9F44F9C9D454}"/>
          </ac:spMkLst>
        </pc:spChg>
        <pc:picChg chg="mod">
          <ac:chgData name="RackelDevs Technologies™ Limited" userId="50b67f3e553463bb" providerId="Windows Live" clId="Web-{8793135E-56FD-46AA-A970-B908BA482E93}" dt="2023-01-08T11:30:20.903" v="107" actId="14100"/>
          <ac:picMkLst>
            <pc:docMk/>
            <pc:sldMk cId="2841913420" sldId="258"/>
            <ac:picMk id="2" creationId="{9FAF9895-E1DD-EEA2-E48B-A6E9880BA3FF}"/>
          </ac:picMkLst>
        </pc:picChg>
      </pc:sldChg>
      <pc:sldChg chg="addSp delSp modSp mod setBg">
        <pc:chgData name="RackelDevs Technologies™ Limited" userId="50b67f3e553463bb" providerId="Windows Live" clId="Web-{8793135E-56FD-46AA-A970-B908BA482E93}" dt="2023-01-08T12:11:53.083" v="212"/>
        <pc:sldMkLst>
          <pc:docMk/>
          <pc:sldMk cId="2481400483" sldId="260"/>
        </pc:sldMkLst>
        <pc:spChg chg="add del mod">
          <ac:chgData name="RackelDevs Technologies™ Limited" userId="50b67f3e553463bb" providerId="Windows Live" clId="Web-{8793135E-56FD-46AA-A970-B908BA482E93}" dt="2023-01-08T12:11:53.083" v="212"/>
          <ac:spMkLst>
            <pc:docMk/>
            <pc:sldMk cId="2481400483" sldId="260"/>
            <ac:spMk id="2" creationId="{00C867E0-BE4B-A64B-A14E-2CB232207FE9}"/>
          </ac:spMkLst>
        </pc:spChg>
        <pc:spChg chg="add mod">
          <ac:chgData name="RackelDevs Technologies™ Limited" userId="50b67f3e553463bb" providerId="Windows Live" clId="Web-{8793135E-56FD-46AA-A970-B908BA482E93}" dt="2023-01-08T11:54:05.350" v="157" actId="20577"/>
          <ac:spMkLst>
            <pc:docMk/>
            <pc:sldMk cId="2481400483" sldId="260"/>
            <ac:spMk id="5" creationId="{87A62045-EA51-C62E-99EF-8211868133ED}"/>
          </ac:spMkLst>
        </pc:spChg>
        <pc:spChg chg="add del">
          <ac:chgData name="RackelDevs Technologies™ Limited" userId="50b67f3e553463bb" providerId="Windows Live" clId="Web-{8793135E-56FD-46AA-A970-B908BA482E93}" dt="2023-01-08T11:48:23.340" v="136"/>
          <ac:spMkLst>
            <pc:docMk/>
            <pc:sldMk cId="2481400483" sldId="260"/>
            <ac:spMk id="6" creationId="{3A3C8C36-B70C-1B0D-B0DF-8B7AF5D63F71}"/>
          </ac:spMkLst>
        </pc:spChg>
        <pc:spChg chg="add del mod">
          <ac:chgData name="RackelDevs Technologies™ Limited" userId="50b67f3e553463bb" providerId="Windows Live" clId="Web-{8793135E-56FD-46AA-A970-B908BA482E93}" dt="2023-01-08T12:11:53.083" v="212"/>
          <ac:spMkLst>
            <pc:docMk/>
            <pc:sldMk cId="2481400483" sldId="260"/>
            <ac:spMk id="8" creationId="{71D6AD8B-5DF9-E75C-3C5E-021099079635}"/>
          </ac:spMkLst>
        </pc:spChg>
        <pc:spChg chg="del mod ord">
          <ac:chgData name="RackelDevs Technologies™ Limited" userId="50b67f3e553463bb" providerId="Windows Live" clId="Web-{8793135E-56FD-46AA-A970-B908BA482E93}" dt="2023-01-08T11:46:52.135" v="134"/>
          <ac:spMkLst>
            <pc:docMk/>
            <pc:sldMk cId="2481400483" sldId="260"/>
            <ac:spMk id="9" creationId="{22F2BD42-D24C-C845-A7EF-B0661F4732AC}"/>
          </ac:spMkLst>
        </pc:spChg>
        <pc:spChg chg="del">
          <ac:chgData name="RackelDevs Technologies™ Limited" userId="50b67f3e553463bb" providerId="Windows Live" clId="Web-{8793135E-56FD-46AA-A970-B908BA482E93}" dt="2023-01-08T11:35:26.724" v="110"/>
          <ac:spMkLst>
            <pc:docMk/>
            <pc:sldMk cId="2481400483" sldId="260"/>
            <ac:spMk id="11" creationId="{DAE91F0B-065A-C348-84D9-69968E905672}"/>
          </ac:spMkLst>
        </pc:spChg>
        <pc:spChg chg="add">
          <ac:chgData name="RackelDevs Technologies™ Limited" userId="50b67f3e553463bb" providerId="Windows Live" clId="Web-{8793135E-56FD-46AA-A970-B908BA482E93}" dt="2023-01-08T11:39:20.012" v="111"/>
          <ac:spMkLst>
            <pc:docMk/>
            <pc:sldMk cId="2481400483" sldId="260"/>
            <ac:spMk id="14" creationId="{4967F423-D21C-4F37-A0B7-750026A17163}"/>
          </ac:spMkLst>
        </pc:spChg>
        <pc:spChg chg="add">
          <ac:chgData name="RackelDevs Technologies™ Limited" userId="50b67f3e553463bb" providerId="Windows Live" clId="Web-{8793135E-56FD-46AA-A970-B908BA482E93}" dt="2023-01-08T11:39:20.012" v="111"/>
          <ac:spMkLst>
            <pc:docMk/>
            <pc:sldMk cId="2481400483" sldId="260"/>
            <ac:spMk id="16" creationId="{BE7270DF-375F-4ECC-989A-D033E481AE27}"/>
          </ac:spMkLst>
        </pc:spChg>
        <pc:picChg chg="add mod ord modCrop">
          <ac:chgData name="RackelDevs Technologies™ Limited" userId="50b67f3e553463bb" providerId="Windows Live" clId="Web-{8793135E-56FD-46AA-A970-B908BA482E93}" dt="2023-01-08T11:39:20.012" v="111"/>
          <ac:picMkLst>
            <pc:docMk/>
            <pc:sldMk cId="2481400483" sldId="260"/>
            <ac:picMk id="3" creationId="{21216ED0-1943-8F46-CD74-4905CACE7623}"/>
          </ac:picMkLst>
        </pc:picChg>
      </pc:sldChg>
      <pc:sldChg chg="modSp">
        <pc:chgData name="RackelDevs Technologies™ Limited" userId="50b67f3e553463bb" providerId="Windows Live" clId="Web-{8793135E-56FD-46AA-A970-B908BA482E93}" dt="2023-01-08T12:11:38.942" v="210" actId="20577"/>
        <pc:sldMkLst>
          <pc:docMk/>
          <pc:sldMk cId="2602576621" sldId="261"/>
        </pc:sldMkLst>
        <pc:spChg chg="mod">
          <ac:chgData name="RackelDevs Technologies™ Limited" userId="50b67f3e553463bb" providerId="Windows Live" clId="Web-{8793135E-56FD-46AA-A970-B908BA482E93}" dt="2023-01-08T12:11:38.942" v="210" actId="20577"/>
          <ac:spMkLst>
            <pc:docMk/>
            <pc:sldMk cId="2602576621" sldId="261"/>
            <ac:spMk id="11" creationId="{FF1A00FB-FF7E-7444-8345-5757FB805187}"/>
          </ac:spMkLst>
        </pc:spChg>
      </pc:sldChg>
    </pc:docChg>
  </pc:docChgLst>
  <pc:docChgLst>
    <pc:chgData name="RackelDevs Technologies™ Limited" userId="50b67f3e553463bb" providerId="Windows Live" clId="Web-{9370AA14-1F6A-45F4-BC6E-1463D2D4C019}"/>
    <pc:docChg chg="modSld">
      <pc:chgData name="RackelDevs Technologies™ Limited" userId="50b67f3e553463bb" providerId="Windows Live" clId="Web-{9370AA14-1F6A-45F4-BC6E-1463D2D4C019}" dt="2023-01-08T11:16:08.680" v="239" actId="20577"/>
      <pc:docMkLst>
        <pc:docMk/>
      </pc:docMkLst>
      <pc:sldChg chg="delSp modSp">
        <pc:chgData name="RackelDevs Technologies™ Limited" userId="50b67f3e553463bb" providerId="Windows Live" clId="Web-{9370AA14-1F6A-45F4-BC6E-1463D2D4C019}" dt="2023-01-08T11:16:08.680" v="239" actId="20577"/>
        <pc:sldMkLst>
          <pc:docMk/>
          <pc:sldMk cId="947875686" sldId="257"/>
        </pc:sldMkLst>
        <pc:spChg chg="mod">
          <ac:chgData name="RackelDevs Technologies™ Limited" userId="50b67f3e553463bb" providerId="Windows Live" clId="Web-{9370AA14-1F6A-45F4-BC6E-1463D2D4C019}" dt="2023-01-08T11:16:08.680" v="239" actId="20577"/>
          <ac:spMkLst>
            <pc:docMk/>
            <pc:sldMk cId="947875686" sldId="257"/>
            <ac:spMk id="6" creationId="{51C80EC3-8A49-2247-B027-CC335A1394D0}"/>
          </ac:spMkLst>
        </pc:spChg>
        <pc:spChg chg="del">
          <ac:chgData name="RackelDevs Technologies™ Limited" userId="50b67f3e553463bb" providerId="Windows Live" clId="Web-{9370AA14-1F6A-45F4-BC6E-1463D2D4C019}" dt="2023-01-08T11:02:47.698" v="186"/>
          <ac:spMkLst>
            <pc:docMk/>
            <pc:sldMk cId="947875686" sldId="257"/>
            <ac:spMk id="30" creationId="{2C8DCBC9-E0DE-46B3-8FAE-C5C151378E29}"/>
          </ac:spMkLst>
        </pc:spChg>
        <pc:spChg chg="mod">
          <ac:chgData name="RackelDevs Technologies™ Limited" userId="50b67f3e553463bb" providerId="Windows Live" clId="Web-{9370AA14-1F6A-45F4-BC6E-1463D2D4C019}" dt="2023-01-08T11:09:01.118" v="223" actId="20577"/>
          <ac:spMkLst>
            <pc:docMk/>
            <pc:sldMk cId="947875686" sldId="257"/>
            <ac:spMk id="31" creationId="{9B1D6C5D-D922-F6BD-3BB0-AD0F808EC1B2}"/>
          </ac:spMkLst>
        </pc:spChg>
      </pc:sldChg>
      <pc:sldChg chg="addSp modSp">
        <pc:chgData name="RackelDevs Technologies™ Limited" userId="50b67f3e553463bb" providerId="Windows Live" clId="Web-{9370AA14-1F6A-45F4-BC6E-1463D2D4C019}" dt="2023-01-08T11:15:35.585" v="237" actId="20577"/>
        <pc:sldMkLst>
          <pc:docMk/>
          <pc:sldMk cId="2841913420" sldId="258"/>
        </pc:sldMkLst>
        <pc:spChg chg="add mod">
          <ac:chgData name="RackelDevs Technologies™ Limited" userId="50b67f3e553463bb" providerId="Windows Live" clId="Web-{9370AA14-1F6A-45F4-BC6E-1463D2D4C019}" dt="2023-01-08T11:15:35.585" v="237" actId="20577"/>
          <ac:spMkLst>
            <pc:docMk/>
            <pc:sldMk cId="2841913420" sldId="258"/>
            <ac:spMk id="3" creationId="{CF40EBBE-D9D2-6CAC-0400-E478DC3A7F32}"/>
          </ac:spMkLst>
        </pc:spChg>
        <pc:picChg chg="add mod">
          <ac:chgData name="RackelDevs Technologies™ Limited" userId="50b67f3e553463bb" providerId="Windows Live" clId="Web-{9370AA14-1F6A-45F4-BC6E-1463D2D4C019}" dt="2023-01-08T11:09:12.853" v="224" actId="1076"/>
          <ac:picMkLst>
            <pc:docMk/>
            <pc:sldMk cId="2841913420" sldId="258"/>
            <ac:picMk id="2" creationId="{9FAF9895-E1DD-EEA2-E48B-A6E9880BA3FF}"/>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7T15:28:08.577"/>
    </inkml:context>
    <inkml:brush xml:id="br0">
      <inkml:brushProperty name="width" value="0.15" units="cm"/>
      <inkml:brushProperty name="height" value="0.15" units="cm"/>
      <inkml:brushProperty name="color" value="#FA0684"/>
    </inkml:brush>
  </inkml:definitions>
  <inkml:trace contextRef="#ctx0" brushRef="#br0">1 518,'49'50,"0"-26,1 1,-47-23,68 70,-22-47,-47-24,70 47,-23-23,-45-23,66 45,-45-47,-23 0,45 25,2-25,-46 0,68 24,-21-24,-46 0,41 0,4-24,-44 21,40 6,4-28,-48 24,97 2,-49-50,-48 48,72-23,-24-25,-42 42,85-11,-18-31,-63 41,52 16,-14-33,-43 22,62-19,-43-2,-24 22,22-21,2-2,-23 23,45-20,2-3,-47 24,46-23,-24 0,-22 22,46 4,-24-27,-22 24,46 2,1-1,-45 0,41 25,5-25,-48 0,45 24,2-24,-46 0,68 50,3-26,-63-20,101 66,-38-20,-65-44,81 37,-16-18,-67-23,60 45,-18-22,-42-22,60 18,-18 4,-45-23,42 45,3-47,-46 0,68 25,-23-1,-47-24,48 25,1-25,-50 0,74 0,-27 0,-45 0,72 0,0-24,-74 23,99 1,-26-24,-62 20,77-17,-14-28,-65 43,56-37,34-31,-91 67,107-36,-17-31,-92 70,87-66,30-28,-119 95,140-68,-45-28,-95 95,115-41,-45-4,-74 48,99-23,-27-24,-70 47,72 1,-3-24,-69 23,97-24,-27 1,-70 24,72 0,0 0,-67 0,60 24,-18-24,-44 0,64 50,-44-26,-24-22,47 46,1-24,-46-23,68 72,-46-23,-24-49,47 71,2-22,-50-50,74 74,-26-25,-47-49,73 49,-25-24,-49-25,74 49,0-24,-73-25,97 25,-51-25,-45 0,72 24,-2-24,-70 0,96 25,-48-25,-45 0,64 0,-20-25,-46 24,68-22,3-2,-68 23,86 4,-18-51,-67 44,110-40,-43-4,-69 46,64-43,5-4,-71 48,92-20,-46-28,-47 49,70-22,-24-25,-46 47,72 1,-25-25,-48 24,72-23,-25 0,-47 24,48 0,-25 0,-23 0,48 24,-24-11,-25-26,24 13,-23 0,23 25,1 0,-23-23,45 20,3 3,-46-23,66 70,-21-48,-44-21,64 44,-20-23,-45-22,66 46,-21-24,-45-22,91 21,-46-23,-46 0,44 25,2-25,-46 0,68 0,-22-25,-46 24,68 2,2-25,-72 23,98-23,-26-25,-72 48,97-23,-25-25,-72 48,98-48,-29 2,-66 45,70-47,-25-25,-45 67,66-36,-21 19,-44 21,40-19,-21-3,-22 23,21-20,1-3,-23 24,48 2,-25-1,-24 0,25 0,-24 0,23 25,24-25,-47 0,73 24,-25 1,-49-25,99 74,-28-50,-68-23,71 48,-26-25,-47-23,73 23,-25 1,-43-22,87 18,-44-21,-45 0,66 25,-45-25,-25 0,49 0,-24 0,-24 0,22 25,-10-13,-1 0,-12-36,0 23,25 2,-13-1,-24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7T15:28:10.468"/>
    </inkml:context>
    <inkml:brush xml:id="br0">
      <inkml:brushProperty name="width" value="0.15" units="cm"/>
      <inkml:brushProperty name="height" value="0.15" units="cm"/>
      <inkml:brushProperty name="color" value="#FA0684"/>
    </inkml:brush>
  </inkml:definitions>
  <inkml:trace contextRef="#ctx0" brushRef="#br0">0 519,'25'-49,"24"24,25-48,-74 72,99-48,-25-25,-71 71,68-43,3-4,-73 50,96-24,-23-26,-65 45,81-14,-16-6,-69 23,113 4,-44-26,-71 22,93 28,-47-26,-48 0,72 25,-24-25,-46 0,68 24,-22 1,-48-25,97 74,-25-25,-72-49,97 74,-49-25,-48-48,73 97,-26-50,-47-46,73 47,-25 0,-49-49,50 99,-5-54,-41-41,94 45,-24-24,-68-23,87 21,-19-23,-69 0,64 0,5-25,-68 23,62 4,6-51,-69 45,64-17,5-28,-67 44,109-15,-17-54,-94 70,113-41,-20-29,-92 70,87-66,-19-4,-71 71,93-43,-22-28,-70 70,115-42,-47-2,-70 47,96-24,-24-24,-69 46,64 6,5-27,-73 23,97 26,-74-1,-24-23,50 23,-3-24,-45 0,72 25,-25 0,-45-23,66 70,-20-23,-47-46,68 68,-22-22,-47-47,70 95,-23-23,-46-70,43 66,-21-21,-24-47,47 45,-23-22,-24-24,47 47,1-23,-48-25,48 25,-49-2,0-22,25 24,-1-25,-24 0,25 25,-25-50,0 25,0-25,24-23,-24 47,50-24,-5-43,-41 62,95-92,-1-1,-87 88,102-52,-40-35,-66 88,85-54,-18-10,-69 69,113-15,-19-29,-85 42,95-11,-35-31,-66 43,83 12,-17-31,-70 24,90 27,-20-26,-73 0,72 24,-24 1,-47-24,70 47,-23-23,-48-25,73 49,-27-25,-45-23,72 24,-26-2,-47-22,49 49,-3-27,-45-22,47 49,0-50,-46 0,68 24,-21 1,-45-22,39 19,5-22,-43 0,62 0,-43 0,-23 0,45 0,2-25,-45 23,66-21,-20-26,-49 48,72-23,-24 0,-48 23,47-23,-23-1,-25 25,49-24,-25 24,-23 0,48 0,-25-24,-23 23,24-24,-13 13,-24 24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7T15:28:12.176"/>
    </inkml:context>
    <inkml:brush xml:id="br0">
      <inkml:brushProperty name="width" value="0.15" units="cm"/>
      <inkml:brushProperty name="height" value="0.15" units="cm"/>
      <inkml:brushProperty name="color" value="#FA0684"/>
    </inkml:brush>
  </inkml:definitions>
  <inkml:trace contextRef="#ctx0" brushRef="#br0">1 1235,'24'-49,"1"-1,0-24,-22 65,43-31,-21-34,-22 63,67-27,-20-36,-47 69,68-64,-22-5,-46 69,93-64,-22-5,-71 70,68-41,-22-29,-48 72,72-21,1-26,-63 42,76-11,-13-6,-62 20,50 32,-12-28,-42 0,57 0,-15 25,-43-22,35 19,7 2,-41-20,83 17,-17 4,-64-22,79 43,-16-21,-64-23,56 45,-15-23,-45-21,64 44,-20-23,-45-22,91 46,-46-48,-46 0,68 24,-22-24,-46 0,68 25,-22-25,-48 0,48 25,0-50,-41 21,33 8,9-29,-42 21,82-16,-16-5,-63 21,77-17,10-53,-86 66,100-33,-14-33,-92 70,111-41,-18-29,-91 68,107-37,-16-31,-96 71,117-68,-46 21,-68 46,62-16,6-29,-70 46,66 6,-21-3,-46 0,68 24,-46-24,-23 0,21 25,1-1,-20-19,42 40,3-21,-40-19,56 64,-16 5,-44-66,64 83,-20-17,-43-66,38 58,5-17,-45-45,91 66,-22-21,-65-44,83 40,-17-21,-70-22,66 21,4-23,-69 0,89 25,-21-25,-71 0,70 0,-22-25,-48 24,70 2,-23-26,-48 25,72-24,-24-26,-43 44,87-37,-19-31,-66 66,107-58,-16-32,-86 85,72-48,14-38,-90 90,80-56,-15 16,-70 46,91-19,-21-27,-69 45,89 8,-45-29,-45 23,66 29,-46-27,-22 0,21 24,2 1,-24-24,47 47,1 2,-46-48,44 45,2 2,-47-47,70 95,-23-48,-40-40,56 56,-16-40,-42-22,60 43,7-21,-62-22,75 18,-13-21,-68 0,62 0,6 0,-65 0,80 0,-15-24,-67 22,110-21,-43-26,-67 44,84-39,-41-6,-45 45,63-14,-18-6,-49 24,47-23,-48 24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7T15:28:32.536"/>
    </inkml:context>
    <inkml:brush xml:id="br0">
      <inkml:brushProperty name="width" value="0.15" units="cm"/>
      <inkml:brushProperty name="height" value="0.15" units="cm"/>
      <inkml:brushProperty name="color" value="#FA0684"/>
    </inkml:brush>
  </inkml:definitions>
  <inkml:trace contextRef="#ctx0" brushRef="#br0">0 280,'26'-25,"-1"25,26-26,-47 24,42 4,31-27,-71 23,89-21,7-28,-98 48,119-20,-22-27,-96 47,142 6,-20-29,-122 25,117 2,5-26,-124 24,121 2,-23-1,-80 0,85 25,-4-25,-84 0,91 51,-8-26,-86-21,72 69,-11-23,-70-46,89 43,-18 4,-69-46,60 91,8-45,-68-46,85 66,-42-20,-46-46,66 41,-20-21,-47-23,94 22,-22 1,-74-24,72 23,2-24,-72 0,68 0,4-25,-60 19,95-13,16-32,-108 43,140-10,-32-58,-103 61,104-21,-1-40,-106 64,110-52,-4 13,-106 43,85 16,-5-33,-87 22,74-19,-12-4,-69 24,62-21,-18-2,-46 22,66 31,-46-28,-23 0,22 0,27 0,-47 0,42 25,5-25,-48 0,70 51,-22-26,-42-20,84 67,-17-22,-67-44,83 64,-16-19,-69-46,88 66,-19-20,-68-45,60 39,8-20,-70-23,90 47,5-24,-92-22,109 45,-16-22,-97-25,117 23,-21-24,-98 0,96 25,-23-50,-74 24,97 2,-23-26,-76 25,102 25,-1-50,-93 23,137-22,-18-52,-116 69,130-62,-40-7,-86 65,97-54,-10-12,-88 67,99-5,-37-36,-69 47,62-17,7-30,-68 46,86 10,-44-56,-44 46,65-15,-46-5,-23 23,47 4,1-28,-48 26,47 0,2-25,-48 23,70 29,-22-27,-49 0,97 0,-22 0,-75 0,122 51,-22-26,-88-21,99 43,-12-21,-85-23,70 44,15-21,-87-23,99 44,-11-21,-91-23,79 45,-14-23,-69-23,88 72,-19-48,-66-23,82 44,-16-21,-67-23,58 44,9-47,-72 0,68 26,-21-26,-48 0,70 25,-22-25,-49 0,72 0,-49-25,-24 24,49 2,1-27,-51 26,51 0,25-50,-63 41,75-33,14-34,-84 63,116-50,-32-14,-89 67,75-30,-12-36,-66 66,82-6,-16-35,-71 48,117-19,-71-3,-47 23,68 29,-21-27,-47 0,42 0,-20 0,-25 0,23 0,1 0,-23 0,22 0,1 25,-24-23,49 22,1 1,-49-24,46 24,3 0,-51-25,51 51,-26-1,-20-40,41 31,5 10,-43-43,60 35,-43-18,-21-21,43 43,4-22,-47-23,68 22,-21 1,-48-23,45 21,2-23,-46 0,68 0,-46 0,-24 0,47 26,-24-26,-24 0,49 0,-25-26,-23 25,22 2,1-1,-24 0,49 0,0 0,-49 0,75 0,-26-25,-49 25,49-25,-25-1,-20 22,41 8,-20-4,-24 0,21 0,-10 0,-1 0,0 0,2 0,-2 0,-24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7T15:28:34.295"/>
    </inkml:context>
    <inkml:brush xml:id="br0">
      <inkml:brushProperty name="width" value="0.15" units="cm"/>
      <inkml:brushProperty name="height" value="0.15" units="cm"/>
      <inkml:brushProperty name="color" value="#FA0684"/>
    </inkml:brush>
  </inkml:definitions>
  <inkml:trace contextRef="#ctx0" brushRef="#br0">1 635,'25'-51,"26"26,0-26,-45 45,64-13,30-56,-99 74,152-75,-27 0,-119 72,113-69,-18-3,-97 73,91-19,3-3,-96 25,149 0,-50-26,-100 26,123 0,-24-25,-99 24,98 27,-24-26,-64 0,77 51,-63-51,-24 0,46 25,3 1,-49-25,72 74,-48-50,-25-23,49 47,0-24,-48-24,72 24,-48 25,-25-47,49 45,0-22,-44-24,39 21,-20-23,-23 0,47 25,2-25,-48 0,70 0,-22 0,-50 0,99 0,-23-25,-77 25,126-25,-49-26,-66 44,79-12,-14-31,-67 44,109 12,-42-57,-65 44,80-37,-15-7,-68 46,60 10,-17-30,-46 22,66 6,-20-28,-49 24,46 2,-22-1,-24 0,21 0,3 0,-26 0,25 25,26-25,-48 0,45 25,-23 1,-23-25,47 49,1-25,-39-20,29 41,11 4,-42-40,58 57,-16-17,-40-39,79 54,-14-14,-64-43,103 60,-13-42,-91-23,79 45,-13-23,-67-22,81 45,11-48,-94 0,110 25,-16-50,-94 23,86 4,7-28,-91 24,107 4,10-52,-118 46,134-43,-16-4,-119 48,111 6,-18-79,-99 74,98-47,-24-2,-64 43,78-9,-40-34,-43 45,37-13,7-7,-45 24,39-21,-20-2,-23 23,21 4,-10-2,0 0,12 0,1 25,-24-23,21 21,2-23,-22 0,45 26,3-26,-49 0,47 25,1-25,-46 0,43 26,-22-26,-23 0,22 25,1-25,-21 0,18 0,3 0,-22 0,19 0,-9 0,0 0,-1 0,-24 25,37-25,1 0,-24 0,21 0,2 0,-23 0,47 0,-24 0,-23 0,47 0,-23 0,-25 0,23 0,1 0,-24 0,49 0,-25 0,-24 0,24 0,0 0,-21 0,18 0,-22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7T15:28:35.722"/>
    </inkml:context>
    <inkml:brush xml:id="br0">
      <inkml:brushProperty name="width" value="0.15" units="cm"/>
      <inkml:brushProperty name="height" value="0.15" units="cm"/>
      <inkml:brushProperty name="color" value="#FA0684"/>
    </inkml:brush>
  </inkml:definitions>
  <inkml:trace contextRef="#ctx0" brushRef="#br0">1 509,'51'-51,"0"0,-1 0,-47 49,45-21,28-28,-75 50,100-49,-32 4,-62 42,94-22,-50-24,-51 49,76 2,-25-27,-48 25,96 2,-49-26,-48 24,72 27,-23-26,-42 0,33 26,-17-26,-21 0,43 25,-22-12,-25-1,13 1,0 0,12 12,-23-23,22 21,1 3,-24-25,49 23,0 2,-49-26,75 25,-26-25,-47 0,71 25,-24-25,-49 0,100 0,-25-25,-76 25,76 0,0-25,-74 24,72 2,3-27,-69 23,85-19,-42-4,-47 24,68-21,-21-2,-48 23,44-22,4-1,-48 23,45-21,3-3,-49 25,72-23,-23 24,-50 0,48 0,-24-25,-24 24,24 1,-1-24,-22 23,48 1,-25 0,-24 0,24 0,-12 0,-1 25,13-25,-24 0,24 26,1-26,-24 0,46 0,-22 0,-24 0,46 25,3-25,-47 0,43 26,4-26,-50 0,48 0,2 0,-48 0,45 0,-23 0,-25 0,26 25,-1-25,-25 0,51 0,-26-25,-25 24,26 2,-14-1,1 0,-13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7T15:28:36.783"/>
    </inkml:context>
    <inkml:brush xml:id="br0">
      <inkml:brushProperty name="width" value="0.15" units="cm"/>
      <inkml:brushProperty name="height" value="0.15" units="cm"/>
      <inkml:brushProperty name="color" value="#FA0684"/>
    </inkml:brush>
  </inkml:definitions>
  <inkml:trace contextRef="#ctx0" brushRef="#br0">0 485,'26'-25,"-1"-1,0-24,-24 48,49-47,1-2,-48 48,95-45,-23-1,-73 48,124-50,-49 0,-70 46,62 10,32-30,-98 24,121-24,-48 0,-69 23,88 29,-19-27,-72 0,68 0,-21 0,-48 0,70 26,-22 25,-50-50,74 74,-24-25,-42-41,58 59,-16-43,-45-22,64 45,-20-23,-43-22,63 70,-20-47,-45-24,41 21,5-23,-46 0,41 25,-21-50,-22 22,19 6,29-28,-49 24,72-24,-23 0,-48 23,45-22,2-1,-49 25,75-25,-51-1,-22 24,45-21,-23-2,-22 22,45-20,-23-2,-22 23,45 4,-22-2,-25 0,48 0,-23-26,-24 24,21 4,2-2,-23 0,22 0,-12 0,1 26,-1-14,2-24,11 12,-24 0,23 0,-24 0</inkml:trace>
</inkml:ink>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DDA51639-B2D6-4652-B8C3-1B4C224A7BAF}" type="datetimeFigureOut">
              <a:rPr lang="en-US" dirty="0"/>
              <a:t>1/8/2023</a:t>
            </a:fld>
            <a:endParaRPr lang="en-US"/>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93789823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11A6AA8-A04B-4104-9AE2-BD48D340E27F}" type="datetimeFigureOut">
              <a:rPr lang="en-US" dirty="0"/>
              <a:t>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206937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4E0BF79-FAC6-4A96-8DE1-F7B82E2E1652}" type="datetimeFigureOut">
              <a:rPr lang="en-US" dirty="0"/>
              <a:t>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845544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2FF5DD9-2C52-442D-92E2-8072C0C3D7CD}" type="datetimeFigureOut">
              <a:rPr lang="en-US" dirty="0"/>
              <a:t>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443023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C44961B7-6B89-48AB-966F-622E2788EECC}" type="datetimeFigureOut">
              <a:rPr lang="en-US" dirty="0"/>
              <a:t>1/8/2023</a:t>
            </a:fld>
            <a:endParaRPr lang="en-US"/>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a:p>
        </p:txBody>
      </p:sp>
      <p:sp>
        <p:nvSpPr>
          <p:cNvPr id="6" name="Slide Number Placeholder 5"/>
          <p:cNvSpPr>
            <a:spLocks noGrp="1"/>
          </p:cNvSpPr>
          <p:nvPr>
            <p:ph type="sldNum" sz="quarter" idx="12"/>
          </p:nvPr>
        </p:nvSpPr>
        <p:spPr>
          <a:xfrm>
            <a:off x="8604504" y="5211060"/>
            <a:ext cx="2112264" cy="228600"/>
          </a:xfrm>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080546362"/>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BD3D6FB-79CC-4683-A046-BBE785BA1BED}" type="datetimeFigureOut">
              <a:rPr lang="en-US" dirty="0"/>
              <a:t>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969919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512B3E8-48F1-4B23-8498-D8A04A81EC9C}" type="datetimeFigureOut">
              <a:rPr lang="en-US" dirty="0"/>
              <a:t>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384809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0B90D90-AA62-404D-A741-635B4370F9CB}" type="datetimeFigureOut">
              <a:rPr lang="en-US" dirty="0"/>
              <a:t>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8971097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7002E4-6836-46D1-9DBB-3C27C0DD3A89}" type="datetimeFigureOut">
              <a:rPr lang="en-US" dirty="0"/>
              <a:t>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429813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1CF131DD-A141-4471-BCF9-C6073EDD7E20}" type="datetimeFigureOut">
              <a:rPr lang="en-US" dirty="0"/>
              <a:t>1/8/2023</a:t>
            </a:fld>
            <a:endParaRPr lang="en-US"/>
          </a:p>
        </p:txBody>
      </p:sp>
      <p:sp>
        <p:nvSpPr>
          <p:cNvPr id="9" name="Footer Placeholder 8"/>
          <p:cNvSpPr>
            <a:spLocks noGrp="1"/>
          </p:cNvSpPr>
          <p:nvPr>
            <p:ph type="ftr" sz="quarter" idx="11"/>
          </p:nvPr>
        </p:nvSpPr>
        <p:spPr/>
        <p:txBody>
          <a:bodyPr/>
          <a:lstStyle>
            <a:lvl1pPr algn="r">
              <a:defRPr/>
            </a:lvl1pPr>
          </a:lstStyle>
          <a:p>
            <a:endParaRPr lang="en-US"/>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4FAB73BC-B049-4115-A692-8D63A059BFB8}" type="slidenum">
              <a:rPr lang="en-US" dirty="0"/>
              <a:pPr/>
              <a:t>‹#›</a:t>
            </a:fld>
            <a:endParaRPr lang="en-US"/>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43459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AB334A90-EB03-42F3-8859-2C2B2724C058}" type="datetimeFigureOut">
              <a:rPr lang="en-US" dirty="0"/>
              <a:t>1/8/2023</a:t>
            </a:fld>
            <a:endParaRPr lang="en-US"/>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4FAB73BC-B049-4115-A692-8D63A059BFB8}" type="slidenum">
              <a:rPr lang="en-US" dirty="0"/>
              <a:pPr/>
              <a:t>‹#›</a:t>
            </a:fld>
            <a:endParaRPr lang="en-US"/>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51566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CBC48EC7-AF6A-48D3-8284-14BACBEBDD84}" type="datetimeFigureOut">
              <a:rPr lang="en-US" dirty="0"/>
              <a:t>1/8/2023</a:t>
            </a:fld>
            <a:endParaRPr lang="en-US"/>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6534530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4.jpeg"/><Relationship Id="rId3" Type="http://schemas.openxmlformats.org/officeDocument/2006/relationships/image" Target="../media/image4.jpeg"/><Relationship Id="rId7" Type="http://schemas.openxmlformats.org/officeDocument/2006/relationships/image" Target="../media/image8.jpeg"/><Relationship Id="rId12" Type="http://schemas.openxmlformats.org/officeDocument/2006/relationships/image" Target="../media/image13.jpe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7.jpeg"/><Relationship Id="rId11" Type="http://schemas.openxmlformats.org/officeDocument/2006/relationships/image" Target="../media/image12.jpeg"/><Relationship Id="rId5" Type="http://schemas.openxmlformats.org/officeDocument/2006/relationships/image" Target="../media/image6.jpeg"/><Relationship Id="rId15" Type="http://schemas.openxmlformats.org/officeDocument/2006/relationships/image" Target="../media/image16.jpeg"/><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 Id="rId14" Type="http://schemas.openxmlformats.org/officeDocument/2006/relationships/image" Target="../media/image15.jpeg"/></Relationships>
</file>

<file path=ppt/slides/_rels/slide10.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45.png"/><Relationship Id="rId2" Type="http://schemas.openxmlformats.org/officeDocument/2006/relationships/image" Target="../media/image30.jpeg"/><Relationship Id="rId16"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44.png"/><Relationship Id="rId4" Type="http://schemas.openxmlformats.org/officeDocument/2006/relationships/image" Target="../media/image41.png"/><Relationship Id="rId9" Type="http://schemas.openxmlformats.org/officeDocument/2006/relationships/customXml" Target="../ink/ink4.xml"/><Relationship Id="rId14" Type="http://schemas.openxmlformats.org/officeDocument/2006/relationships/image" Target="../media/image46.png"/></Relationships>
</file>

<file path=ppt/slides/_rels/slide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1">
            <a:extLst>
              <a:ext uri="{FF2B5EF4-FFF2-40B4-BE49-F238E27FC236}">
                <a16:creationId xmlns:a16="http://schemas.microsoft.com/office/drawing/2014/main" id="{9521DA12-A625-8442-AA6C-A4A2829880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8778" y="0"/>
            <a:ext cx="665132" cy="6858000"/>
          </a:xfrm>
          <a:prstGeom prst="rect">
            <a:avLst/>
          </a:prstGeom>
        </p:spPr>
      </p:pic>
      <p:pic>
        <p:nvPicPr>
          <p:cNvPr id="20" name="Picture 20">
            <a:extLst>
              <a:ext uri="{FF2B5EF4-FFF2-40B4-BE49-F238E27FC236}">
                <a16:creationId xmlns:a16="http://schemas.microsoft.com/office/drawing/2014/main" id="{005B9394-F575-DB44-8186-431B120D3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647" y="100084"/>
            <a:ext cx="4081950" cy="6634169"/>
          </a:xfrm>
          <a:prstGeom prst="rect">
            <a:avLst/>
          </a:prstGeom>
        </p:spPr>
      </p:pic>
      <p:sp>
        <p:nvSpPr>
          <p:cNvPr id="2" name="Title 1">
            <a:extLst>
              <a:ext uri="{FF2B5EF4-FFF2-40B4-BE49-F238E27FC236}">
                <a16:creationId xmlns:a16="http://schemas.microsoft.com/office/drawing/2014/main" id="{DE9743C0-4D15-1743-8EA0-BA670E54D30D}"/>
              </a:ext>
            </a:extLst>
          </p:cNvPr>
          <p:cNvSpPr>
            <a:spLocks noGrp="1"/>
          </p:cNvSpPr>
          <p:nvPr>
            <p:ph type="ctrTitle"/>
          </p:nvPr>
        </p:nvSpPr>
        <p:spPr>
          <a:xfrm>
            <a:off x="6096000" y="1122362"/>
            <a:ext cx="4572000" cy="4135437"/>
          </a:xfrm>
        </p:spPr>
        <p:txBody>
          <a:bodyPr/>
          <a:lstStyle/>
          <a:p>
            <a:endParaRPr lang="en-US"/>
          </a:p>
        </p:txBody>
      </p:sp>
      <p:sp>
        <p:nvSpPr>
          <p:cNvPr id="3" name="Subtitle 2">
            <a:extLst>
              <a:ext uri="{FF2B5EF4-FFF2-40B4-BE49-F238E27FC236}">
                <a16:creationId xmlns:a16="http://schemas.microsoft.com/office/drawing/2014/main" id="{EFE5D6A2-35DF-E142-9E50-7C50D406556B}"/>
              </a:ext>
            </a:extLst>
          </p:cNvPr>
          <p:cNvSpPr>
            <a:spLocks noGrp="1"/>
          </p:cNvSpPr>
          <p:nvPr>
            <p:ph type="subTitle" idx="1"/>
          </p:nvPr>
        </p:nvSpPr>
        <p:spPr>
          <a:xfrm>
            <a:off x="6095998" y="3602038"/>
            <a:ext cx="4572001" cy="2133600"/>
          </a:xfrm>
        </p:spPr>
        <p:txBody>
          <a:bodyPr/>
          <a:lstStyle/>
          <a:p>
            <a:endParaRPr lang="en-US"/>
          </a:p>
        </p:txBody>
      </p:sp>
      <p:pic>
        <p:nvPicPr>
          <p:cNvPr id="17" name="Picture 17">
            <a:extLst>
              <a:ext uri="{FF2B5EF4-FFF2-40B4-BE49-F238E27FC236}">
                <a16:creationId xmlns:a16="http://schemas.microsoft.com/office/drawing/2014/main" id="{055E6544-7BF1-1C40-9808-945797DFF9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4423" y="0"/>
            <a:ext cx="8597578" cy="6858000"/>
          </a:xfrm>
          <a:prstGeom prst="rect">
            <a:avLst/>
          </a:prstGeom>
        </p:spPr>
      </p:pic>
      <p:sp>
        <p:nvSpPr>
          <p:cNvPr id="16" name="TextBox 15">
            <a:extLst>
              <a:ext uri="{FF2B5EF4-FFF2-40B4-BE49-F238E27FC236}">
                <a16:creationId xmlns:a16="http://schemas.microsoft.com/office/drawing/2014/main" id="{98315082-5193-1348-996D-FF1907F86F96}"/>
              </a:ext>
            </a:extLst>
          </p:cNvPr>
          <p:cNvSpPr txBox="1"/>
          <p:nvPr/>
        </p:nvSpPr>
        <p:spPr>
          <a:xfrm>
            <a:off x="8213870" y="3214890"/>
            <a:ext cx="6467070" cy="2308324"/>
          </a:xfrm>
          <a:prstGeom prst="rect">
            <a:avLst/>
          </a:prstGeom>
          <a:noFill/>
        </p:spPr>
        <p:txBody>
          <a:bodyPr wrap="square" rtlCol="0">
            <a:spAutoFit/>
          </a:bodyPr>
          <a:lstStyle/>
          <a:p>
            <a:pPr algn="l"/>
            <a:r>
              <a:rPr lang="en-US" altLang="zh-CN" sz="7200" b="1">
                <a:latin typeface="Baguet Script" panose="02000000000000000000" pitchFamily="2" charset="0"/>
                <a:ea typeface="Baguet Script" panose="02000000000000000000" pitchFamily="2" charset="0"/>
              </a:rPr>
              <a:t>Woman  Achievers </a:t>
            </a:r>
          </a:p>
        </p:txBody>
      </p:sp>
      <p:sp>
        <p:nvSpPr>
          <p:cNvPr id="19" name="TextBox 18">
            <a:extLst>
              <a:ext uri="{FF2B5EF4-FFF2-40B4-BE49-F238E27FC236}">
                <a16:creationId xmlns:a16="http://schemas.microsoft.com/office/drawing/2014/main" id="{3756A83D-2D71-804A-9C95-EC21EDF62C3E}"/>
              </a:ext>
            </a:extLst>
          </p:cNvPr>
          <p:cNvSpPr txBox="1"/>
          <p:nvPr/>
        </p:nvSpPr>
        <p:spPr>
          <a:xfrm>
            <a:off x="8368372" y="5261449"/>
            <a:ext cx="4139413" cy="1384995"/>
          </a:xfrm>
          <a:prstGeom prst="rect">
            <a:avLst/>
          </a:prstGeom>
          <a:noFill/>
        </p:spPr>
        <p:txBody>
          <a:bodyPr wrap="square" lIns="91440" tIns="45720" rIns="91440" bIns="45720" rtlCol="0" anchor="t">
            <a:spAutoFit/>
          </a:bodyPr>
          <a:lstStyle/>
          <a:p>
            <a:r>
              <a:rPr lang="en-US" altLang="zh-CN" sz="4000" dirty="0">
                <a:latin typeface="Gabriola"/>
                <a:ea typeface="Gigi" panose="02000000000000000000" pitchFamily="2" charset="0"/>
              </a:rPr>
              <a:t>Real life Wonder Woman</a:t>
            </a:r>
            <a:r>
              <a:rPr lang="en-US" altLang="zh-CN" sz="4400" dirty="0">
                <a:latin typeface="Gabriola"/>
                <a:ea typeface="Gigi" panose="02000000000000000000" pitchFamily="2" charset="0"/>
              </a:rPr>
              <a:t> </a:t>
            </a:r>
            <a:endParaRPr lang="en-US" sz="3600" dirty="0">
              <a:latin typeface="Gabriola" pitchFamily="82" charset="0"/>
              <a:ea typeface="Gigi" panose="02000000000000000000" pitchFamily="2" charset="0"/>
            </a:endParaRPr>
          </a:p>
        </p:txBody>
      </p:sp>
      <p:pic>
        <p:nvPicPr>
          <p:cNvPr id="22" name="Picture 22">
            <a:extLst>
              <a:ext uri="{FF2B5EF4-FFF2-40B4-BE49-F238E27FC236}">
                <a16:creationId xmlns:a16="http://schemas.microsoft.com/office/drawing/2014/main" id="{8E5091BC-58B6-E241-AAF8-CFA6089FE9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55987" y="97737"/>
            <a:ext cx="5664647" cy="4198180"/>
          </a:xfrm>
          <a:prstGeom prst="ellipse">
            <a:avLst/>
          </a:prstGeom>
          <a:ln>
            <a:noFill/>
          </a:ln>
          <a:effectLst>
            <a:softEdge rad="112500"/>
          </a:effectLst>
        </p:spPr>
      </p:pic>
      <p:pic>
        <p:nvPicPr>
          <p:cNvPr id="23" name="Picture 23">
            <a:extLst>
              <a:ext uri="{FF2B5EF4-FFF2-40B4-BE49-F238E27FC236}">
                <a16:creationId xmlns:a16="http://schemas.microsoft.com/office/drawing/2014/main" id="{87E8D94D-DCEF-F545-BACD-D48A2900FC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68120" y="3920496"/>
            <a:ext cx="3503662" cy="2456235"/>
          </a:xfrm>
          <a:prstGeom prst="ellipse">
            <a:avLst/>
          </a:prstGeom>
          <a:ln>
            <a:noFill/>
          </a:ln>
          <a:effectLst>
            <a:softEdge rad="112500"/>
          </a:effectLst>
        </p:spPr>
      </p:pic>
      <p:pic>
        <p:nvPicPr>
          <p:cNvPr id="24" name="Picture 24">
            <a:extLst>
              <a:ext uri="{FF2B5EF4-FFF2-40B4-BE49-F238E27FC236}">
                <a16:creationId xmlns:a16="http://schemas.microsoft.com/office/drawing/2014/main" id="{EDBBF816-AAB6-0E4B-9252-2B31FAE1E8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20880" y="563314"/>
            <a:ext cx="1553719" cy="2103686"/>
          </a:xfrm>
          <a:prstGeom prst="ellipse">
            <a:avLst/>
          </a:prstGeom>
          <a:ln>
            <a:noFill/>
          </a:ln>
          <a:effectLst>
            <a:softEdge rad="112500"/>
          </a:effectLst>
        </p:spPr>
      </p:pic>
      <p:pic>
        <p:nvPicPr>
          <p:cNvPr id="25" name="Picture 25">
            <a:extLst>
              <a:ext uri="{FF2B5EF4-FFF2-40B4-BE49-F238E27FC236}">
                <a16:creationId xmlns:a16="http://schemas.microsoft.com/office/drawing/2014/main" id="{9144F3E7-CCE0-504A-81A0-01088B7B6C3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0074106">
            <a:off x="165174" y="512593"/>
            <a:ext cx="2560424" cy="3158901"/>
          </a:xfrm>
          <a:prstGeom prst="ellipse">
            <a:avLst/>
          </a:prstGeom>
          <a:ln>
            <a:noFill/>
          </a:ln>
          <a:effectLst>
            <a:softEdge rad="112500"/>
          </a:effectLst>
        </p:spPr>
      </p:pic>
      <p:pic>
        <p:nvPicPr>
          <p:cNvPr id="26" name="Picture 26">
            <a:extLst>
              <a:ext uri="{FF2B5EF4-FFF2-40B4-BE49-F238E27FC236}">
                <a16:creationId xmlns:a16="http://schemas.microsoft.com/office/drawing/2014/main" id="{8AA761C8-FF1F-0843-86DE-6C25012AA37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54810" y="1990707"/>
            <a:ext cx="2468729" cy="2468729"/>
          </a:xfrm>
          <a:prstGeom prst="ellipse">
            <a:avLst/>
          </a:prstGeom>
          <a:ln>
            <a:noFill/>
          </a:ln>
          <a:effectLst>
            <a:softEdge rad="112500"/>
          </a:effectLst>
        </p:spPr>
      </p:pic>
      <p:pic>
        <p:nvPicPr>
          <p:cNvPr id="28" name="Picture 28">
            <a:extLst>
              <a:ext uri="{FF2B5EF4-FFF2-40B4-BE49-F238E27FC236}">
                <a16:creationId xmlns:a16="http://schemas.microsoft.com/office/drawing/2014/main" id="{EFB0F3AA-C3E1-8244-A9BD-0FB6CCDCFF6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8032152">
            <a:off x="287317" y="2243539"/>
            <a:ext cx="2292609" cy="3440825"/>
          </a:xfrm>
          <a:prstGeom prst="ellipse">
            <a:avLst/>
          </a:prstGeom>
          <a:ln>
            <a:noFill/>
          </a:ln>
          <a:effectLst>
            <a:softEdge rad="112500"/>
          </a:effectLst>
        </p:spPr>
      </p:pic>
      <p:pic>
        <p:nvPicPr>
          <p:cNvPr id="33" name="Picture 33">
            <a:extLst>
              <a:ext uri="{FF2B5EF4-FFF2-40B4-BE49-F238E27FC236}">
                <a16:creationId xmlns:a16="http://schemas.microsoft.com/office/drawing/2014/main" id="{009C2D7A-D004-DF44-83AB-3FCF0A020E9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41845" y="-33817"/>
            <a:ext cx="2503496" cy="3476168"/>
          </a:xfrm>
          <a:prstGeom prst="ellipse">
            <a:avLst/>
          </a:prstGeom>
          <a:ln>
            <a:noFill/>
          </a:ln>
          <a:effectLst>
            <a:softEdge rad="112500"/>
          </a:effectLst>
        </p:spPr>
      </p:pic>
      <p:pic>
        <p:nvPicPr>
          <p:cNvPr id="29" name="Picture 29">
            <a:extLst>
              <a:ext uri="{FF2B5EF4-FFF2-40B4-BE49-F238E27FC236}">
                <a16:creationId xmlns:a16="http://schemas.microsoft.com/office/drawing/2014/main" id="{6FF82329-37A0-484A-AA07-9AB5D8B8F83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08006" y="1369800"/>
            <a:ext cx="2180847" cy="2643451"/>
          </a:xfrm>
          <a:prstGeom prst="ellipse">
            <a:avLst/>
          </a:prstGeom>
          <a:ln>
            <a:noFill/>
          </a:ln>
          <a:effectLst>
            <a:softEdge rad="112500"/>
          </a:effectLst>
        </p:spPr>
      </p:pic>
      <p:pic>
        <p:nvPicPr>
          <p:cNvPr id="31" name="Picture 31">
            <a:extLst>
              <a:ext uri="{FF2B5EF4-FFF2-40B4-BE49-F238E27FC236}">
                <a16:creationId xmlns:a16="http://schemas.microsoft.com/office/drawing/2014/main" id="{61BCD2EE-D799-BB44-A39B-931316BCDB3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8783" y="3899536"/>
            <a:ext cx="3439294" cy="2858380"/>
          </a:xfrm>
          <a:prstGeom prst="ellipse">
            <a:avLst/>
          </a:prstGeom>
          <a:ln>
            <a:noFill/>
          </a:ln>
          <a:effectLst>
            <a:softEdge rad="112500"/>
          </a:effectLst>
        </p:spPr>
      </p:pic>
      <p:pic>
        <p:nvPicPr>
          <p:cNvPr id="32" name="Picture 32">
            <a:extLst>
              <a:ext uri="{FF2B5EF4-FFF2-40B4-BE49-F238E27FC236}">
                <a16:creationId xmlns:a16="http://schemas.microsoft.com/office/drawing/2014/main" id="{18AFD374-4B85-9A41-9AB9-FFAF77AB5A1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56044" y="2759293"/>
            <a:ext cx="2504637" cy="2562412"/>
          </a:xfrm>
          <a:prstGeom prst="ellipse">
            <a:avLst/>
          </a:prstGeom>
          <a:ln>
            <a:noFill/>
          </a:ln>
          <a:effectLst>
            <a:softEdge rad="112500"/>
          </a:effectLst>
        </p:spPr>
      </p:pic>
      <p:pic>
        <p:nvPicPr>
          <p:cNvPr id="30" name="Picture 30">
            <a:extLst>
              <a:ext uri="{FF2B5EF4-FFF2-40B4-BE49-F238E27FC236}">
                <a16:creationId xmlns:a16="http://schemas.microsoft.com/office/drawing/2014/main" id="{53184925-3071-6540-A6AC-37C052CC022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607994" y="3149729"/>
            <a:ext cx="2017784" cy="2017784"/>
          </a:xfrm>
          <a:prstGeom prst="ellipse">
            <a:avLst/>
          </a:prstGeom>
          <a:ln>
            <a:noFill/>
          </a:ln>
          <a:effectLst>
            <a:softEdge rad="112500"/>
          </a:effectLst>
        </p:spPr>
      </p:pic>
    </p:spTree>
    <p:extLst>
      <p:ext uri="{BB962C8B-B14F-4D97-AF65-F5344CB8AC3E}">
        <p14:creationId xmlns:p14="http://schemas.microsoft.com/office/powerpoint/2010/main" val="26056464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58A8F-672D-334B-95F8-B4C29D388855}"/>
              </a:ext>
            </a:extLst>
          </p:cNvPr>
          <p:cNvSpPr>
            <a:spLocks noGrp="1"/>
          </p:cNvSpPr>
          <p:nvPr>
            <p:ph type="title"/>
          </p:nvPr>
        </p:nvSpPr>
        <p:spPr>
          <a:xfrm>
            <a:off x="550200" y="604678"/>
            <a:ext cx="6708913" cy="2554545"/>
          </a:xfrm>
        </p:spPr>
        <p:txBody>
          <a:bodyPr>
            <a:normAutofit fontScale="90000"/>
          </a:bodyPr>
          <a:lstStyle/>
          <a:p>
            <a:r>
              <a:rPr lang="en-US" altLang="zh-CN" sz="4800" b="1" dirty="0">
                <a:latin typeface="Modern Love Caps" panose="02000000000000000000" pitchFamily="2" charset="0"/>
                <a:ea typeface="Modern Love Caps" panose="02000000000000000000" pitchFamily="2" charset="0"/>
              </a:rPr>
              <a:t>At last, </a:t>
            </a:r>
            <a:br>
              <a:rPr lang="en-US" altLang="zh-CN" sz="4800" b="1">
                <a:latin typeface="Modern Love Caps" panose="02000000000000000000" pitchFamily="2" charset="0"/>
                <a:ea typeface="Modern Love Caps" panose="02000000000000000000" pitchFamily="2" charset="0"/>
              </a:rPr>
            </a:br>
            <a:r>
              <a:rPr lang="en-US" altLang="zh-CN" sz="4800" b="1" dirty="0">
                <a:latin typeface="Modern Love Caps" panose="02000000000000000000" pitchFamily="2" charset="0"/>
                <a:ea typeface="Modern Love Caps" panose="02000000000000000000" pitchFamily="2" charset="0"/>
              </a:rPr>
              <a:t>Thank you ma’am </a:t>
            </a:r>
            <a:br>
              <a:rPr lang="en-US" altLang="zh-CN" sz="4800" b="1">
                <a:latin typeface="Modern Love Caps" panose="02000000000000000000" pitchFamily="2" charset="0"/>
                <a:ea typeface="Modern Love Caps" panose="02000000000000000000" pitchFamily="2" charset="0"/>
              </a:rPr>
            </a:br>
            <a:r>
              <a:rPr lang="en-US" altLang="zh-CN" sz="4800" b="1" dirty="0">
                <a:latin typeface="Modern Love Caps" panose="02000000000000000000" pitchFamily="2" charset="0"/>
                <a:ea typeface="Modern Love Caps" panose="02000000000000000000" pitchFamily="2" charset="0"/>
              </a:rPr>
              <a:t>for giving your precious time </a:t>
            </a:r>
            <a:br>
              <a:rPr lang="en-US" altLang="zh-CN" sz="4800" b="1">
                <a:latin typeface="Modern Love Caps" panose="02000000000000000000" pitchFamily="2" charset="0"/>
                <a:ea typeface="Modern Love Caps" panose="02000000000000000000" pitchFamily="2" charset="0"/>
              </a:rPr>
            </a:br>
            <a:r>
              <a:rPr lang="en-US" altLang="zh-CN" sz="4800" b="1" dirty="0">
                <a:latin typeface="Modern Love Caps" panose="02000000000000000000" pitchFamily="2" charset="0"/>
                <a:ea typeface="Modern Love Caps" panose="02000000000000000000" pitchFamily="2" charset="0"/>
              </a:rPr>
              <a:t>to my presentation  </a:t>
            </a:r>
            <a:endParaRPr lang="en-US" sz="4800" b="1" dirty="0">
              <a:latin typeface="Modern Love Caps" panose="02000000000000000000" pitchFamily="2" charset="0"/>
              <a:ea typeface="Modern Love Caps" panose="02000000000000000000" pitchFamily="2" charset="0"/>
            </a:endParaRPr>
          </a:p>
        </p:txBody>
      </p:sp>
      <p:pic>
        <p:nvPicPr>
          <p:cNvPr id="4" name="Picture 4">
            <a:extLst>
              <a:ext uri="{FF2B5EF4-FFF2-40B4-BE49-F238E27FC236}">
                <a16:creationId xmlns:a16="http://schemas.microsoft.com/office/drawing/2014/main" id="{F32EDA8F-583D-FE43-86D2-681118C33F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39818" y="2493904"/>
            <a:ext cx="3932237" cy="3932237"/>
          </a:xfrm>
        </p:spPr>
      </p:pic>
      <p:sp>
        <p:nvSpPr>
          <p:cNvPr id="5" name="TextBox 4">
            <a:extLst>
              <a:ext uri="{FF2B5EF4-FFF2-40B4-BE49-F238E27FC236}">
                <a16:creationId xmlns:a16="http://schemas.microsoft.com/office/drawing/2014/main" id="{669A1687-B5EF-2B41-B9D5-744D38FEAE43}"/>
              </a:ext>
            </a:extLst>
          </p:cNvPr>
          <p:cNvSpPr txBox="1"/>
          <p:nvPr/>
        </p:nvSpPr>
        <p:spPr>
          <a:xfrm>
            <a:off x="8772055" y="4053746"/>
            <a:ext cx="3172650" cy="2584173"/>
          </a:xfrm>
          <a:prstGeom prst="rect">
            <a:avLst/>
          </a:prstGeom>
          <a:noFill/>
        </p:spPr>
        <p:txBody>
          <a:bodyPr wrap="square" lIns="91440" tIns="45720" rIns="91440" bIns="45720" rtlCol="0" anchor="t">
            <a:spAutoFit/>
          </a:bodyPr>
          <a:lstStyle/>
          <a:p>
            <a:pPr algn="l"/>
            <a:r>
              <a:rPr lang="en-US" altLang="zh-CN" sz="3200" dirty="0">
                <a:latin typeface="Modern Love Caps"/>
                <a:ea typeface="宋体"/>
              </a:rPr>
              <a:t>This presentation is made by-</a:t>
            </a:r>
          </a:p>
          <a:p>
            <a:r>
              <a:rPr lang="en-US" altLang="zh-CN" sz="3200" dirty="0" err="1">
                <a:latin typeface="Modern Love Caps"/>
                <a:ea typeface="宋体"/>
              </a:rPr>
              <a:t>Prachika</a:t>
            </a:r>
            <a:r>
              <a:rPr lang="en-US" altLang="zh-CN" sz="3200" dirty="0">
                <a:latin typeface="Modern Love Caps"/>
                <a:ea typeface="宋体"/>
              </a:rPr>
              <a:t> </a:t>
            </a:r>
            <a:endParaRPr lang="en-US" altLang="zh-CN" sz="3200" dirty="0">
              <a:latin typeface="Modern Love Caps" pitchFamily="82" charset="0"/>
              <a:ea typeface="宋体"/>
            </a:endParaRPr>
          </a:p>
          <a:p>
            <a:pPr algn="l"/>
            <a:r>
              <a:rPr lang="en-US" altLang="zh-CN" sz="3200" dirty="0">
                <a:latin typeface="Modern Love Caps"/>
                <a:ea typeface="宋体"/>
              </a:rPr>
              <a:t>Class-9G</a:t>
            </a:r>
            <a:endParaRPr lang="en-US" altLang="zh-CN" sz="3200" dirty="0">
              <a:latin typeface="Modern Love Caps" pitchFamily="82" charset="0"/>
              <a:ea typeface="宋体"/>
            </a:endParaRPr>
          </a:p>
          <a:p>
            <a:pPr algn="l"/>
            <a:r>
              <a:rPr lang="en-US" altLang="zh-CN" sz="3200" dirty="0">
                <a:latin typeface="Modern Love Caps"/>
                <a:ea typeface="宋体"/>
              </a:rPr>
              <a:t>14590</a:t>
            </a:r>
            <a:endParaRPr lang="en-US" sz="3200" dirty="0">
              <a:latin typeface="Modern Love Caps" pitchFamily="82" charset="0"/>
            </a:endParaRPr>
          </a:p>
        </p:txBody>
      </p:sp>
      <p:sp>
        <p:nvSpPr>
          <p:cNvPr id="3" name="TextBox 2">
            <a:extLst>
              <a:ext uri="{FF2B5EF4-FFF2-40B4-BE49-F238E27FC236}">
                <a16:creationId xmlns:a16="http://schemas.microsoft.com/office/drawing/2014/main" id="{EBE2901B-7544-8B48-ADD5-99427818F806}"/>
              </a:ext>
            </a:extLst>
          </p:cNvPr>
          <p:cNvSpPr txBox="1"/>
          <p:nvPr/>
        </p:nvSpPr>
        <p:spPr>
          <a:xfrm>
            <a:off x="7931038" y="1881950"/>
            <a:ext cx="1828800" cy="1323439"/>
          </a:xfrm>
          <a:prstGeom prst="rect">
            <a:avLst/>
          </a:prstGeom>
          <a:noFill/>
        </p:spPr>
        <p:txBody>
          <a:bodyPr wrap="square" rtlCol="0">
            <a:spAutoFit/>
          </a:bodyPr>
          <a:lstStyle/>
          <a:p>
            <a:pPr algn="l"/>
            <a:r>
              <a:rPr lang="zh-CN" altLang="en-US" sz="8000"/>
              <a:t>✨</a:t>
            </a:r>
            <a:endParaRPr lang="en-US" sz="8000"/>
          </a:p>
        </p:txBody>
      </p:sp>
      <p:sp>
        <p:nvSpPr>
          <p:cNvPr id="6" name="TextBox 5">
            <a:extLst>
              <a:ext uri="{FF2B5EF4-FFF2-40B4-BE49-F238E27FC236}">
                <a16:creationId xmlns:a16="http://schemas.microsoft.com/office/drawing/2014/main" id="{1A867DD7-18C8-1C4A-9283-5C4C888F5714}"/>
              </a:ext>
            </a:extLst>
          </p:cNvPr>
          <p:cNvSpPr txBox="1"/>
          <p:nvPr/>
        </p:nvSpPr>
        <p:spPr>
          <a:xfrm>
            <a:off x="8772055" y="2674407"/>
            <a:ext cx="1847025" cy="1323439"/>
          </a:xfrm>
          <a:prstGeom prst="rect">
            <a:avLst/>
          </a:prstGeom>
          <a:noFill/>
        </p:spPr>
        <p:txBody>
          <a:bodyPr wrap="square" rtlCol="0">
            <a:spAutoFit/>
          </a:bodyPr>
          <a:lstStyle/>
          <a:p>
            <a:pPr algn="l"/>
            <a:r>
              <a:rPr lang="zh-CN" altLang="en-US" sz="8000"/>
              <a:t>🌸</a:t>
            </a:r>
            <a:endParaRPr lang="en-US" sz="8000"/>
          </a:p>
        </p:txBody>
      </p:sp>
      <p:sp>
        <p:nvSpPr>
          <p:cNvPr id="8" name="TextBox 7">
            <a:extLst>
              <a:ext uri="{FF2B5EF4-FFF2-40B4-BE49-F238E27FC236}">
                <a16:creationId xmlns:a16="http://schemas.microsoft.com/office/drawing/2014/main" id="{11C1AA44-A130-7742-B0D3-23525350F890}"/>
              </a:ext>
            </a:extLst>
          </p:cNvPr>
          <p:cNvSpPr txBox="1"/>
          <p:nvPr/>
        </p:nvSpPr>
        <p:spPr>
          <a:xfrm>
            <a:off x="7007640" y="1670172"/>
            <a:ext cx="1847025" cy="1107996"/>
          </a:xfrm>
          <a:prstGeom prst="rect">
            <a:avLst/>
          </a:prstGeom>
          <a:noFill/>
        </p:spPr>
        <p:txBody>
          <a:bodyPr wrap="square" rtlCol="0">
            <a:spAutoFit/>
          </a:bodyPr>
          <a:lstStyle/>
          <a:p>
            <a:pPr algn="l"/>
            <a:r>
              <a:rPr lang="zh-CN" altLang="en-US" sz="6600"/>
              <a:t>🌸</a:t>
            </a:r>
            <a:endParaRPr lang="en-US" sz="6600"/>
          </a:p>
        </p:txBody>
      </p:sp>
      <p:sp>
        <p:nvSpPr>
          <p:cNvPr id="10" name="TextBox 9">
            <a:extLst>
              <a:ext uri="{FF2B5EF4-FFF2-40B4-BE49-F238E27FC236}">
                <a16:creationId xmlns:a16="http://schemas.microsoft.com/office/drawing/2014/main" id="{CE03A287-D3BF-8446-9C86-9420124C0793}"/>
              </a:ext>
            </a:extLst>
          </p:cNvPr>
          <p:cNvSpPr txBox="1"/>
          <p:nvPr/>
        </p:nvSpPr>
        <p:spPr>
          <a:xfrm>
            <a:off x="3925418" y="5234831"/>
            <a:ext cx="1828800" cy="1323439"/>
          </a:xfrm>
          <a:prstGeom prst="rect">
            <a:avLst/>
          </a:prstGeom>
          <a:noFill/>
        </p:spPr>
        <p:txBody>
          <a:bodyPr wrap="square" rtlCol="0">
            <a:spAutoFit/>
          </a:bodyPr>
          <a:lstStyle/>
          <a:p>
            <a:pPr algn="l"/>
            <a:r>
              <a:rPr lang="zh-CN" altLang="en-US" sz="8000"/>
              <a:t>✨</a:t>
            </a:r>
            <a:endParaRPr lang="en-US" sz="8000"/>
          </a:p>
        </p:txBody>
      </p:sp>
      <p:sp>
        <p:nvSpPr>
          <p:cNvPr id="12" name="TextBox 11">
            <a:extLst>
              <a:ext uri="{FF2B5EF4-FFF2-40B4-BE49-F238E27FC236}">
                <a16:creationId xmlns:a16="http://schemas.microsoft.com/office/drawing/2014/main" id="{BB58426F-69B8-2449-B2BA-42144A0B5E27}"/>
              </a:ext>
            </a:extLst>
          </p:cNvPr>
          <p:cNvSpPr txBox="1"/>
          <p:nvPr/>
        </p:nvSpPr>
        <p:spPr>
          <a:xfrm>
            <a:off x="3477572" y="4130962"/>
            <a:ext cx="1847025" cy="1323439"/>
          </a:xfrm>
          <a:prstGeom prst="rect">
            <a:avLst/>
          </a:prstGeom>
          <a:noFill/>
        </p:spPr>
        <p:txBody>
          <a:bodyPr wrap="square" rtlCol="0">
            <a:spAutoFit/>
          </a:bodyPr>
          <a:lstStyle/>
          <a:p>
            <a:pPr algn="l"/>
            <a:r>
              <a:rPr lang="zh-CN" altLang="en-US" sz="8000"/>
              <a:t>🌸</a:t>
            </a:r>
            <a:endParaRPr lang="en-US" sz="8000"/>
          </a:p>
        </p:txBody>
      </p:sp>
      <p:sp>
        <p:nvSpPr>
          <p:cNvPr id="14" name="TextBox 13">
            <a:extLst>
              <a:ext uri="{FF2B5EF4-FFF2-40B4-BE49-F238E27FC236}">
                <a16:creationId xmlns:a16="http://schemas.microsoft.com/office/drawing/2014/main" id="{FB707593-80BB-F946-AAA4-DD2E0C864DC8}"/>
              </a:ext>
            </a:extLst>
          </p:cNvPr>
          <p:cNvSpPr txBox="1"/>
          <p:nvPr/>
        </p:nvSpPr>
        <p:spPr>
          <a:xfrm>
            <a:off x="5102572" y="5532425"/>
            <a:ext cx="1847025" cy="1107996"/>
          </a:xfrm>
          <a:prstGeom prst="rect">
            <a:avLst/>
          </a:prstGeom>
          <a:noFill/>
        </p:spPr>
        <p:txBody>
          <a:bodyPr wrap="square" rtlCol="0">
            <a:spAutoFit/>
          </a:bodyPr>
          <a:lstStyle/>
          <a:p>
            <a:pPr algn="l"/>
            <a:r>
              <a:rPr lang="zh-CN" altLang="en-US" sz="6600"/>
              <a:t>🌸</a:t>
            </a:r>
            <a:endParaRPr lang="en-US" sz="6600"/>
          </a:p>
        </p:txBody>
      </p: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2DB1BA40-3190-2A40-A668-F5D637298A69}"/>
                  </a:ext>
                </a:extLst>
              </p14:cNvPr>
              <p14:cNvContentPartPr/>
              <p14:nvPr/>
            </p14:nvContentPartPr>
            <p14:xfrm>
              <a:off x="434520" y="3451810"/>
              <a:ext cx="4122360" cy="346320"/>
            </p14:xfrm>
          </p:contentPart>
        </mc:Choice>
        <mc:Fallback xmlns="">
          <p:pic>
            <p:nvPicPr>
              <p:cNvPr id="13" name="Ink 12">
                <a:extLst>
                  <a:ext uri="{FF2B5EF4-FFF2-40B4-BE49-F238E27FC236}">
                    <a16:creationId xmlns:a16="http://schemas.microsoft.com/office/drawing/2014/main" id="{2DB1BA40-3190-2A40-A668-F5D637298A69}"/>
                  </a:ext>
                </a:extLst>
              </p:cNvPr>
              <p:cNvPicPr/>
              <p:nvPr/>
            </p:nvPicPr>
            <p:blipFill>
              <a:blip r:embed="rId4"/>
              <a:stretch>
                <a:fillRect/>
              </a:stretch>
            </p:blipFill>
            <p:spPr>
              <a:xfrm>
                <a:off x="407520" y="3424810"/>
                <a:ext cx="417600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F01BA56A-350C-D147-A055-8D9240B5818C}"/>
                  </a:ext>
                </a:extLst>
              </p14:cNvPr>
              <p14:cNvContentPartPr/>
              <p14:nvPr/>
            </p14:nvContentPartPr>
            <p14:xfrm>
              <a:off x="603360" y="4498690"/>
              <a:ext cx="2995560" cy="329040"/>
            </p14:xfrm>
          </p:contentPart>
        </mc:Choice>
        <mc:Fallback xmlns="">
          <p:pic>
            <p:nvPicPr>
              <p:cNvPr id="15" name="Ink 14">
                <a:extLst>
                  <a:ext uri="{FF2B5EF4-FFF2-40B4-BE49-F238E27FC236}">
                    <a16:creationId xmlns:a16="http://schemas.microsoft.com/office/drawing/2014/main" id="{F01BA56A-350C-D147-A055-8D9240B5818C}"/>
                  </a:ext>
                </a:extLst>
              </p:cNvPr>
              <p:cNvPicPr/>
              <p:nvPr/>
            </p:nvPicPr>
            <p:blipFill>
              <a:blip r:embed="rId6"/>
              <a:stretch>
                <a:fillRect/>
              </a:stretch>
            </p:blipFill>
            <p:spPr>
              <a:xfrm>
                <a:off x="576360" y="4471720"/>
                <a:ext cx="3049200" cy="38262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FAD4712C-01C3-CC46-A5D2-CA7D969586B8}"/>
                  </a:ext>
                </a:extLst>
              </p14:cNvPr>
              <p14:cNvContentPartPr/>
              <p14:nvPr/>
            </p14:nvContentPartPr>
            <p14:xfrm>
              <a:off x="771840" y="5412370"/>
              <a:ext cx="3061800" cy="444960"/>
            </p14:xfrm>
          </p:contentPart>
        </mc:Choice>
        <mc:Fallback xmlns="">
          <p:pic>
            <p:nvPicPr>
              <p:cNvPr id="16" name="Ink 15">
                <a:extLst>
                  <a:ext uri="{FF2B5EF4-FFF2-40B4-BE49-F238E27FC236}">
                    <a16:creationId xmlns:a16="http://schemas.microsoft.com/office/drawing/2014/main" id="{FAD4712C-01C3-CC46-A5D2-CA7D969586B8}"/>
                  </a:ext>
                </a:extLst>
              </p:cNvPr>
              <p:cNvPicPr/>
              <p:nvPr/>
            </p:nvPicPr>
            <p:blipFill>
              <a:blip r:embed="rId8"/>
              <a:stretch>
                <a:fillRect/>
              </a:stretch>
            </p:blipFill>
            <p:spPr>
              <a:xfrm>
                <a:off x="744840" y="5385370"/>
                <a:ext cx="3115440" cy="498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4214DC59-2B27-AA4B-95D4-25397A84A026}"/>
                  </a:ext>
                </a:extLst>
              </p14:cNvPr>
              <p14:cNvContentPartPr/>
              <p14:nvPr/>
            </p14:nvContentPartPr>
            <p14:xfrm>
              <a:off x="6203751" y="703248"/>
              <a:ext cx="5048280" cy="347760"/>
            </p14:xfrm>
          </p:contentPart>
        </mc:Choice>
        <mc:Fallback xmlns="">
          <p:pic>
            <p:nvPicPr>
              <p:cNvPr id="19" name="Ink 18">
                <a:extLst>
                  <a:ext uri="{FF2B5EF4-FFF2-40B4-BE49-F238E27FC236}">
                    <a16:creationId xmlns:a16="http://schemas.microsoft.com/office/drawing/2014/main" id="{4214DC59-2B27-AA4B-95D4-25397A84A026}"/>
                  </a:ext>
                </a:extLst>
              </p:cNvPr>
              <p:cNvPicPr/>
              <p:nvPr/>
            </p:nvPicPr>
            <p:blipFill>
              <a:blip r:embed="rId10"/>
              <a:stretch>
                <a:fillRect/>
              </a:stretch>
            </p:blipFill>
            <p:spPr>
              <a:xfrm>
                <a:off x="6176751" y="676248"/>
                <a:ext cx="510192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94965A26-AA64-4E4B-A195-789C7C418884}"/>
                  </a:ext>
                </a:extLst>
              </p14:cNvPr>
              <p14:cNvContentPartPr/>
              <p14:nvPr/>
            </p14:nvContentPartPr>
            <p14:xfrm>
              <a:off x="8624751" y="1662648"/>
              <a:ext cx="2860200" cy="320400"/>
            </p14:xfrm>
          </p:contentPart>
        </mc:Choice>
        <mc:Fallback xmlns="">
          <p:pic>
            <p:nvPicPr>
              <p:cNvPr id="20" name="Ink 19">
                <a:extLst>
                  <a:ext uri="{FF2B5EF4-FFF2-40B4-BE49-F238E27FC236}">
                    <a16:creationId xmlns:a16="http://schemas.microsoft.com/office/drawing/2014/main" id="{94965A26-AA64-4E4B-A195-789C7C418884}"/>
                  </a:ext>
                </a:extLst>
              </p:cNvPr>
              <p:cNvPicPr/>
              <p:nvPr/>
            </p:nvPicPr>
            <p:blipFill>
              <a:blip r:embed="rId12"/>
              <a:stretch>
                <a:fillRect/>
              </a:stretch>
            </p:blipFill>
            <p:spPr>
              <a:xfrm>
                <a:off x="8597751" y="1635648"/>
                <a:ext cx="2913840" cy="374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72B0A8B6-6316-E64A-85E0-929F0B1D0392}"/>
                  </a:ext>
                </a:extLst>
              </p14:cNvPr>
              <p14:cNvContentPartPr/>
              <p14:nvPr/>
            </p14:nvContentPartPr>
            <p14:xfrm>
              <a:off x="10049991" y="2631048"/>
              <a:ext cx="1325160" cy="183240"/>
            </p14:xfrm>
          </p:contentPart>
        </mc:Choice>
        <mc:Fallback xmlns="">
          <p:pic>
            <p:nvPicPr>
              <p:cNvPr id="21" name="Ink 20">
                <a:extLst>
                  <a:ext uri="{FF2B5EF4-FFF2-40B4-BE49-F238E27FC236}">
                    <a16:creationId xmlns:a16="http://schemas.microsoft.com/office/drawing/2014/main" id="{72B0A8B6-6316-E64A-85E0-929F0B1D0392}"/>
                  </a:ext>
                </a:extLst>
              </p:cNvPr>
              <p:cNvPicPr/>
              <p:nvPr/>
            </p:nvPicPr>
            <p:blipFill>
              <a:blip r:embed="rId14"/>
              <a:stretch>
                <a:fillRect/>
              </a:stretch>
            </p:blipFill>
            <p:spPr>
              <a:xfrm>
                <a:off x="10022991" y="2604048"/>
                <a:ext cx="137880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2" name="Ink 21">
                <a:extLst>
                  <a:ext uri="{FF2B5EF4-FFF2-40B4-BE49-F238E27FC236}">
                    <a16:creationId xmlns:a16="http://schemas.microsoft.com/office/drawing/2014/main" id="{7E95B4F4-532D-D84E-8BCB-49805E8C6F44}"/>
                  </a:ext>
                </a:extLst>
              </p14:cNvPr>
              <p14:cNvContentPartPr/>
              <p14:nvPr/>
            </p14:nvContentPartPr>
            <p14:xfrm>
              <a:off x="10370031" y="3617088"/>
              <a:ext cx="1060200" cy="202320"/>
            </p14:xfrm>
          </p:contentPart>
        </mc:Choice>
        <mc:Fallback xmlns="">
          <p:pic>
            <p:nvPicPr>
              <p:cNvPr id="22" name="Ink 21">
                <a:extLst>
                  <a:ext uri="{FF2B5EF4-FFF2-40B4-BE49-F238E27FC236}">
                    <a16:creationId xmlns:a16="http://schemas.microsoft.com/office/drawing/2014/main" id="{7E95B4F4-532D-D84E-8BCB-49805E8C6F44}"/>
                  </a:ext>
                </a:extLst>
              </p:cNvPr>
              <p:cNvPicPr/>
              <p:nvPr/>
            </p:nvPicPr>
            <p:blipFill>
              <a:blip r:embed="rId16"/>
              <a:stretch>
                <a:fillRect/>
              </a:stretch>
            </p:blipFill>
            <p:spPr>
              <a:xfrm>
                <a:off x="10343031" y="3590040"/>
                <a:ext cx="1113840" cy="256056"/>
              </a:xfrm>
              <a:prstGeom prst="rect">
                <a:avLst/>
              </a:prstGeom>
            </p:spPr>
          </p:pic>
        </mc:Fallback>
      </mc:AlternateContent>
    </p:spTree>
    <p:extLst>
      <p:ext uri="{BB962C8B-B14F-4D97-AF65-F5344CB8AC3E}">
        <p14:creationId xmlns:p14="http://schemas.microsoft.com/office/powerpoint/2010/main" val="2658490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62122D63-3EA8-184C-8022-06590621AB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509" y="110040"/>
            <a:ext cx="11642982" cy="6637919"/>
          </a:xfrm>
        </p:spPr>
      </p:pic>
      <p:sp>
        <p:nvSpPr>
          <p:cNvPr id="2" name="Title 1">
            <a:extLst>
              <a:ext uri="{FF2B5EF4-FFF2-40B4-BE49-F238E27FC236}">
                <a16:creationId xmlns:a16="http://schemas.microsoft.com/office/drawing/2014/main" id="{3E4719DE-801E-ED4D-BA5E-91B9F3B8DF6F}"/>
              </a:ext>
            </a:extLst>
          </p:cNvPr>
          <p:cNvSpPr>
            <a:spLocks noGrp="1"/>
          </p:cNvSpPr>
          <p:nvPr>
            <p:ph type="title"/>
          </p:nvPr>
        </p:nvSpPr>
        <p:spPr/>
        <p:txBody>
          <a:bodyPr/>
          <a:lstStyle/>
          <a:p>
            <a:pPr algn="ctr"/>
            <a:r>
              <a:rPr lang="en-US" altLang="zh-CN" sz="5400" b="1" u="sng">
                <a:latin typeface="Modern Love Grunge" pitchFamily="82" charset="0"/>
              </a:rPr>
              <a:t>Acknowledgement</a:t>
            </a:r>
            <a:r>
              <a:rPr lang="en-US" altLang="zh-CN" b="1" u="sng">
                <a:latin typeface="Modern Love Grunge" pitchFamily="82" charset="0"/>
              </a:rPr>
              <a:t> </a:t>
            </a:r>
            <a:endParaRPr lang="en-US" b="1" u="sng">
              <a:latin typeface="Modern Love Grunge" pitchFamily="82" charset="0"/>
            </a:endParaRPr>
          </a:p>
        </p:txBody>
      </p:sp>
      <p:sp>
        <p:nvSpPr>
          <p:cNvPr id="5" name="TextBox 4">
            <a:extLst>
              <a:ext uri="{FF2B5EF4-FFF2-40B4-BE49-F238E27FC236}">
                <a16:creationId xmlns:a16="http://schemas.microsoft.com/office/drawing/2014/main" id="{ED85D3AF-51B7-CE4D-ABFC-032A11339734}"/>
              </a:ext>
            </a:extLst>
          </p:cNvPr>
          <p:cNvSpPr txBox="1"/>
          <p:nvPr/>
        </p:nvSpPr>
        <p:spPr>
          <a:xfrm>
            <a:off x="1526365" y="1730118"/>
            <a:ext cx="9122703" cy="4524315"/>
          </a:xfrm>
          <a:prstGeom prst="rect">
            <a:avLst/>
          </a:prstGeom>
          <a:noFill/>
        </p:spPr>
        <p:txBody>
          <a:bodyPr wrap="square" rtlCol="0">
            <a:spAutoFit/>
          </a:bodyPr>
          <a:lstStyle/>
          <a:p>
            <a:pPr algn="ctr"/>
            <a:r>
              <a:rPr lang="en-US" altLang="zh-CN" sz="3200" b="1">
                <a:latin typeface="Gabriola" pitchFamily="82" charset="0"/>
              </a:rPr>
              <a:t>Before starting my presentation, </a:t>
            </a:r>
          </a:p>
          <a:p>
            <a:pPr algn="ctr"/>
            <a:r>
              <a:rPr lang="en-US" altLang="zh-CN" sz="3200" b="1">
                <a:latin typeface="Gabriola" pitchFamily="82" charset="0"/>
              </a:rPr>
              <a:t>I would like to express my special Thanks to my English teacher Mrs. Sonika Kundra  ma’am for able guidance and support. </a:t>
            </a:r>
          </a:p>
          <a:p>
            <a:pPr algn="ctr"/>
            <a:r>
              <a:rPr lang="en-US" altLang="zh-CN" sz="3200" b="1">
                <a:latin typeface="Gabriola" pitchFamily="82" charset="0"/>
              </a:rPr>
              <a:t>This assignment helped me to acquire more knowledge about </a:t>
            </a:r>
            <a:r>
              <a:rPr lang="zh-CN" altLang="en-US" sz="3200" b="1">
                <a:latin typeface="Gabriola" pitchFamily="82" charset="0"/>
              </a:rPr>
              <a:t> </a:t>
            </a:r>
            <a:r>
              <a:rPr lang="en-US" altLang="zh-CN" sz="3200" b="1">
                <a:latin typeface="Gabriola" pitchFamily="82" charset="0"/>
              </a:rPr>
              <a:t>woman achievers around globe and their stories inspired me. </a:t>
            </a:r>
          </a:p>
          <a:p>
            <a:pPr algn="ctr"/>
            <a:r>
              <a:rPr lang="en-US" altLang="zh-CN" sz="3200" b="1">
                <a:latin typeface="Gabriola" pitchFamily="82" charset="0"/>
              </a:rPr>
              <a:t>This assignment helped me to do more research on the topic due to which I was able to expand my knowledge. </a:t>
            </a:r>
          </a:p>
          <a:p>
            <a:pPr algn="ctr"/>
            <a:r>
              <a:rPr lang="en-US" altLang="zh-CN" sz="3200" b="1">
                <a:latin typeface="Gabriola" pitchFamily="82" charset="0"/>
              </a:rPr>
              <a:t>Although this assignment has been </a:t>
            </a:r>
            <a:r>
              <a:rPr lang="zh-CN" altLang="en-US" sz="3200" b="1">
                <a:latin typeface="Gabriola" pitchFamily="82" charset="0"/>
              </a:rPr>
              <a:t> </a:t>
            </a:r>
            <a:r>
              <a:rPr lang="en-US" altLang="zh-CN" sz="3200" b="1">
                <a:latin typeface="Gabriola" pitchFamily="82" charset="0"/>
              </a:rPr>
              <a:t>prepared with utmost care and deep routed interest. I accept respondent and imperfections. </a:t>
            </a:r>
            <a:endParaRPr lang="en-US" sz="3200" b="1">
              <a:latin typeface="Gabriola" pitchFamily="82" charset="0"/>
            </a:endParaRPr>
          </a:p>
        </p:txBody>
      </p:sp>
    </p:spTree>
    <p:extLst>
      <p:ext uri="{BB962C8B-B14F-4D97-AF65-F5344CB8AC3E}">
        <p14:creationId xmlns:p14="http://schemas.microsoft.com/office/powerpoint/2010/main" val="675110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1C80EC3-8A49-2247-B027-CC335A1394D0}"/>
              </a:ext>
            </a:extLst>
          </p:cNvPr>
          <p:cNvSpPr>
            <a:spLocks noGrp="1"/>
          </p:cNvSpPr>
          <p:nvPr>
            <p:ph type="title"/>
          </p:nvPr>
        </p:nvSpPr>
        <p:spPr>
          <a:xfrm>
            <a:off x="868680" y="-2176"/>
            <a:ext cx="6281928" cy="708645"/>
          </a:xfrm>
        </p:spPr>
        <p:txBody>
          <a:bodyPr>
            <a:normAutofit fontScale="90000"/>
          </a:bodyPr>
          <a:lstStyle/>
          <a:p>
            <a:pPr algn="ctr"/>
            <a:r>
              <a:rPr lang="en-US" dirty="0">
                <a:latin typeface="Modern Love Grunge"/>
              </a:rPr>
              <a:t> </a:t>
            </a:r>
            <a:br>
              <a:rPr lang="en-US" dirty="0">
                <a:latin typeface="Modern Love Grunge"/>
              </a:rPr>
            </a:br>
            <a:r>
              <a:rPr lang="en-US" dirty="0">
                <a:latin typeface="Modern Love Grunge"/>
              </a:rPr>
              <a:t>Marie Curie</a:t>
            </a:r>
            <a:endParaRPr lang="en-US" dirty="0"/>
          </a:p>
        </p:txBody>
      </p:sp>
      <p:sp>
        <p:nvSpPr>
          <p:cNvPr id="31" name="Content Placeholder 9">
            <a:extLst>
              <a:ext uri="{FF2B5EF4-FFF2-40B4-BE49-F238E27FC236}">
                <a16:creationId xmlns:a16="http://schemas.microsoft.com/office/drawing/2014/main" id="{9B1D6C5D-D922-F6BD-3BB0-AD0F808EC1B2}"/>
              </a:ext>
            </a:extLst>
          </p:cNvPr>
          <p:cNvSpPr>
            <a:spLocks noGrp="1"/>
          </p:cNvSpPr>
          <p:nvPr>
            <p:ph idx="1"/>
          </p:nvPr>
        </p:nvSpPr>
        <p:spPr>
          <a:xfrm>
            <a:off x="868680" y="1087276"/>
            <a:ext cx="6281928" cy="4556994"/>
          </a:xfrm>
        </p:spPr>
        <p:txBody>
          <a:bodyPr vert="horz" lIns="91440" tIns="45720" rIns="91440" bIns="45720" rtlCol="0" anchor="t">
            <a:noAutofit/>
          </a:bodyPr>
          <a:lstStyle/>
          <a:p>
            <a:pPr marL="0" indent="0" algn="ctr">
              <a:buNone/>
            </a:pPr>
            <a:r>
              <a:rPr lang="en-US" sz="1950" i="1" dirty="0">
                <a:solidFill>
                  <a:schemeClr val="bg2">
                    <a:lumMod val="25000"/>
                  </a:schemeClr>
                </a:solidFill>
                <a:latin typeface="Baguet Script"/>
              </a:rPr>
              <a:t>''Be less curious about people</a:t>
            </a:r>
            <a:endParaRPr lang="en-US" dirty="0">
              <a:solidFill>
                <a:schemeClr val="bg2">
                  <a:lumMod val="25000"/>
                </a:schemeClr>
              </a:solidFill>
            </a:endParaRPr>
          </a:p>
          <a:p>
            <a:pPr marL="0" indent="0" algn="ctr">
              <a:buNone/>
            </a:pPr>
            <a:r>
              <a:rPr lang="en-US" sz="1950" i="1" dirty="0">
                <a:solidFill>
                  <a:schemeClr val="bg2">
                    <a:lumMod val="25000"/>
                  </a:schemeClr>
                </a:solidFill>
                <a:latin typeface="Baguet Script"/>
              </a:rPr>
              <a:t>Be more curious about Ideas''</a:t>
            </a:r>
          </a:p>
          <a:p>
            <a:pPr>
              <a:buNone/>
            </a:pPr>
            <a:r>
              <a:rPr lang="en-US" sz="2400" b="1" dirty="0">
                <a:latin typeface="Gabriola"/>
              </a:rPr>
              <a:t>    One of the most recognizable figures in science, “Madame Curie” has captured the public imagination for more than 100 years and inspired generations of women scientists</a:t>
            </a:r>
          </a:p>
          <a:p>
            <a:pPr>
              <a:buNone/>
            </a:pPr>
            <a:r>
              <a:rPr lang="en-US" sz="2400" b="1" dirty="0">
                <a:latin typeface="Gabriola"/>
              </a:rPr>
              <a:t>    Marie </a:t>
            </a:r>
            <a:r>
              <a:rPr lang="en-US" sz="2400" b="1" dirty="0" err="1">
                <a:latin typeface="Gabriola"/>
              </a:rPr>
              <a:t>Sklodowska</a:t>
            </a:r>
            <a:r>
              <a:rPr lang="en-US" sz="2400" b="1" dirty="0">
                <a:latin typeface="Gabriola"/>
              </a:rPr>
              <a:t> Curie is a two time Nobel laureate, Marie Curie (1867–1934) was the first person ever to receive two Nobel Prizes: the first in 1903 in physics, shared with Pierre Curie (her husband) and Henri Becquerel for the discovery of the phenomenon of radioactivity, and the second in 1911 in chemistry for the discovery of the radioactive elements polonium and </a:t>
            </a:r>
            <a:r>
              <a:rPr lang="en-US" sz="2400" b="1" dirty="0" err="1">
                <a:latin typeface="Gabriola"/>
              </a:rPr>
              <a:t>radiumknown</a:t>
            </a:r>
            <a:r>
              <a:rPr lang="en-US" sz="2400" b="1" dirty="0">
                <a:latin typeface="Gabriola"/>
              </a:rPr>
              <a:t> for her pioneering studies of radioactivity.</a:t>
            </a:r>
            <a:endParaRPr lang="en-US" dirty="0"/>
          </a:p>
          <a:p>
            <a:pPr>
              <a:buNone/>
            </a:pPr>
            <a:endParaRPr lang="en-US" sz="2400" b="1" dirty="0">
              <a:latin typeface="Gabriola"/>
            </a:endParaRPr>
          </a:p>
          <a:p>
            <a:pPr>
              <a:buNone/>
            </a:pPr>
            <a:endParaRPr lang="en-US" sz="2400" b="1" dirty="0">
              <a:solidFill>
                <a:srgbClr val="000000"/>
              </a:solidFill>
              <a:latin typeface="Gabriola"/>
            </a:endParaRPr>
          </a:p>
          <a:p>
            <a:pPr>
              <a:buNone/>
            </a:pPr>
            <a:endParaRPr lang="en-US" sz="2400" b="1" dirty="0">
              <a:solidFill>
                <a:srgbClr val="000000"/>
              </a:solidFill>
              <a:latin typeface="Gabriola"/>
            </a:endParaRPr>
          </a:p>
          <a:p>
            <a:pPr>
              <a:buNone/>
            </a:pPr>
            <a:endParaRPr lang="en-US" sz="2400" dirty="0">
              <a:solidFill>
                <a:srgbClr val="000000"/>
              </a:solidFill>
              <a:latin typeface="Gabriola"/>
            </a:endParaRPr>
          </a:p>
          <a:p>
            <a:pPr marL="0" indent="0">
              <a:buNone/>
            </a:pPr>
            <a:endParaRPr lang="en-US" sz="1950" i="1" dirty="0">
              <a:solidFill>
                <a:schemeClr val="bg2">
                  <a:lumMod val="25000"/>
                </a:schemeClr>
              </a:solidFill>
              <a:latin typeface="Baguet Script"/>
            </a:endParaRPr>
          </a:p>
          <a:p>
            <a:pPr marL="0" indent="0" algn="ctr">
              <a:buNone/>
            </a:pPr>
            <a:endParaRPr lang="en-US" sz="1950" i="1" dirty="0">
              <a:solidFill>
                <a:schemeClr val="bg2">
                  <a:lumMod val="25000"/>
                </a:schemeClr>
              </a:solidFill>
              <a:latin typeface="Baguet Script"/>
            </a:endParaRPr>
          </a:p>
        </p:txBody>
      </p:sp>
      <p:pic>
        <p:nvPicPr>
          <p:cNvPr id="3" name="Picture 3">
            <a:extLst>
              <a:ext uri="{FF2B5EF4-FFF2-40B4-BE49-F238E27FC236}">
                <a16:creationId xmlns:a16="http://schemas.microsoft.com/office/drawing/2014/main" id="{6A9BED8D-52C5-4958-0726-4D9B86114F98}"/>
              </a:ext>
            </a:extLst>
          </p:cNvPr>
          <p:cNvPicPr>
            <a:picLocks noChangeAspect="1"/>
          </p:cNvPicPr>
          <p:nvPr/>
        </p:nvPicPr>
        <p:blipFill rotWithShape="1">
          <a:blip r:embed="rId2"/>
          <a:srcRect t="22930" b="24748"/>
          <a:stretch/>
        </p:blipFill>
        <p:spPr>
          <a:xfrm>
            <a:off x="7903029" y="237745"/>
            <a:ext cx="4058758" cy="3191256"/>
          </a:xfrm>
          <a:prstGeom prst="rect">
            <a:avLst/>
          </a:prstGeom>
        </p:spPr>
      </p:pic>
      <p:pic>
        <p:nvPicPr>
          <p:cNvPr id="2" name="Picture 2" descr="A picture containing text, person, person&#10;&#10;Description automatically generated">
            <a:extLst>
              <a:ext uri="{FF2B5EF4-FFF2-40B4-BE49-F238E27FC236}">
                <a16:creationId xmlns:a16="http://schemas.microsoft.com/office/drawing/2014/main" id="{0ADEE902-2012-A87F-23E3-6F8A79DF9A85}"/>
              </a:ext>
            </a:extLst>
          </p:cNvPr>
          <p:cNvPicPr>
            <a:picLocks noChangeAspect="1"/>
          </p:cNvPicPr>
          <p:nvPr/>
        </p:nvPicPr>
        <p:blipFill rotWithShape="1">
          <a:blip r:embed="rId3"/>
          <a:srcRect l="21751" r="17836"/>
          <a:stretch/>
        </p:blipFill>
        <p:spPr>
          <a:xfrm>
            <a:off x="7903029" y="3429002"/>
            <a:ext cx="4058758" cy="3191254"/>
          </a:xfrm>
          <a:prstGeom prst="rect">
            <a:avLst/>
          </a:prstGeom>
        </p:spPr>
      </p:pic>
    </p:spTree>
    <p:extLst>
      <p:ext uri="{BB962C8B-B14F-4D97-AF65-F5344CB8AC3E}">
        <p14:creationId xmlns:p14="http://schemas.microsoft.com/office/powerpoint/2010/main" val="947875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A2F8B49-B404-9045-87A8-0C3E8091EEA0}"/>
              </a:ext>
            </a:extLst>
          </p:cNvPr>
          <p:cNvSpPr txBox="1"/>
          <p:nvPr/>
        </p:nvSpPr>
        <p:spPr>
          <a:xfrm>
            <a:off x="1031303" y="4129287"/>
            <a:ext cx="4249451" cy="461665"/>
          </a:xfrm>
          <a:prstGeom prst="rect">
            <a:avLst/>
          </a:prstGeom>
          <a:noFill/>
        </p:spPr>
        <p:txBody>
          <a:bodyPr wrap="square" lIns="91440" tIns="45720" rIns="91440" bIns="45720" rtlCol="0" anchor="ctr">
            <a:spAutoFit/>
          </a:bodyPr>
          <a:lstStyle/>
          <a:p>
            <a:pPr algn="l"/>
            <a:endParaRPr lang="zh-CN" altLang="en-US" sz="2400" b="1" dirty="0">
              <a:solidFill>
                <a:srgbClr val="C00000"/>
              </a:solidFill>
              <a:latin typeface="Gabriola" pitchFamily="82" charset="0"/>
              <a:ea typeface="宋体"/>
            </a:endParaRPr>
          </a:p>
        </p:txBody>
      </p:sp>
      <p:pic>
        <p:nvPicPr>
          <p:cNvPr id="2" name="Picture 2" descr="Text, timeline&#10;&#10;Description automatically generated">
            <a:extLst>
              <a:ext uri="{FF2B5EF4-FFF2-40B4-BE49-F238E27FC236}">
                <a16:creationId xmlns:a16="http://schemas.microsoft.com/office/drawing/2014/main" id="{9FAF9895-E1DD-EEA2-E48B-A6E9880BA3FF}"/>
              </a:ext>
            </a:extLst>
          </p:cNvPr>
          <p:cNvPicPr>
            <a:picLocks noChangeAspect="1"/>
          </p:cNvPicPr>
          <p:nvPr/>
        </p:nvPicPr>
        <p:blipFill>
          <a:blip r:embed="rId2"/>
          <a:stretch>
            <a:fillRect/>
          </a:stretch>
        </p:blipFill>
        <p:spPr>
          <a:xfrm>
            <a:off x="7475517" y="243286"/>
            <a:ext cx="4079174" cy="600527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3" name="TextBox 2">
            <a:extLst>
              <a:ext uri="{FF2B5EF4-FFF2-40B4-BE49-F238E27FC236}">
                <a16:creationId xmlns:a16="http://schemas.microsoft.com/office/drawing/2014/main" id="{CF40EBBE-D9D2-6CAC-0400-E478DC3A7F32}"/>
              </a:ext>
            </a:extLst>
          </p:cNvPr>
          <p:cNvSpPr txBox="1"/>
          <p:nvPr/>
        </p:nvSpPr>
        <p:spPr>
          <a:xfrm>
            <a:off x="524492" y="435428"/>
            <a:ext cx="6828311" cy="60016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Gabriola"/>
              </a:rPr>
              <a:t>For her thesis she chose to work in a field just opened up by Wilhelm Roentgen’s discovery of X-rays and Becquerel’s observation of the mysterious power of samples of uranium salts to expose photographic film. Curie coined the term RADIOACTIVE.</a:t>
            </a:r>
          </a:p>
          <a:p>
            <a:endParaRPr lang="en-US" sz="2400" b="1" dirty="0">
              <a:latin typeface="Gabriola"/>
            </a:endParaRPr>
          </a:p>
          <a:p>
            <a:r>
              <a:rPr lang="en-US" sz="2400" b="1" dirty="0">
                <a:latin typeface="Gabriola"/>
              </a:rPr>
              <a:t>In 1898, after laboriously isolating various substances by successive chemical reactions and crystallizations of the products, Curie announced the discovery of polonium, and then of radium salts   derived from tons of uranium ore. After Pierre’s death in 1906, Marie achieved their objective of producing a pure specimen of radium.</a:t>
            </a:r>
            <a:endParaRPr lang="en-US" b="1"/>
          </a:p>
          <a:p>
            <a:endParaRPr lang="en-US" sz="2400" b="1" dirty="0">
              <a:latin typeface="Gabriola"/>
            </a:endParaRPr>
          </a:p>
          <a:p>
            <a:r>
              <a:rPr lang="en-US" sz="2400" b="1" dirty="0">
                <a:latin typeface="Gabriola"/>
              </a:rPr>
              <a:t>During the war Curie organized a field system of portable X-ray machines to help in treating wounded French soldiers.</a:t>
            </a:r>
            <a:br>
              <a:rPr lang="en-US" sz="2400" b="1" dirty="0">
                <a:latin typeface="Gabriola"/>
              </a:rPr>
            </a:br>
            <a:r>
              <a:rPr lang="en-US" sz="2400" b="1" dirty="0">
                <a:latin typeface="Gabriola"/>
              </a:rPr>
              <a:t> </a:t>
            </a:r>
            <a:endParaRPr lang="en-US" b="1"/>
          </a:p>
          <a:p>
            <a:r>
              <a:rPr lang="en-US" sz="2400" b="1" dirty="0">
                <a:latin typeface="Gabriola"/>
              </a:rPr>
              <a:t>Marie Curie has always been an inspiration to all the women out there, she proved that women can do well in science.</a:t>
            </a:r>
            <a:endParaRPr lang="en-US" b="1"/>
          </a:p>
        </p:txBody>
      </p:sp>
      <p:sp>
        <p:nvSpPr>
          <p:cNvPr id="5" name="TextBox 4">
            <a:extLst>
              <a:ext uri="{FF2B5EF4-FFF2-40B4-BE49-F238E27FC236}">
                <a16:creationId xmlns:a16="http://schemas.microsoft.com/office/drawing/2014/main" id="{DF773DA2-6A61-3537-62E8-9F44F9C9D454}"/>
              </a:ext>
            </a:extLst>
          </p:cNvPr>
          <p:cNvSpPr txBox="1"/>
          <p:nvPr/>
        </p:nvSpPr>
        <p:spPr>
          <a:xfrm>
            <a:off x="7119257" y="478971"/>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br>
              <a:rPr lang="en-US" dirty="0"/>
            </a:br>
            <a:r>
              <a:rPr lang="en-US" dirty="0">
                <a:latin typeface="abril-text"/>
              </a:rPr>
              <a:t> </a:t>
            </a:r>
            <a:endParaRPr lang="en-US" dirty="0"/>
          </a:p>
        </p:txBody>
      </p:sp>
    </p:spTree>
    <p:extLst>
      <p:ext uri="{BB962C8B-B14F-4D97-AF65-F5344CB8AC3E}">
        <p14:creationId xmlns:p14="http://schemas.microsoft.com/office/powerpoint/2010/main" val="2841913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967F423-D21C-4F37-A0B7-750026A17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2"/>
          </a:solidFill>
          <a:ln w="6350" cap="flat" cmpd="sng" algn="ctr">
            <a:noFill/>
            <a:prstDash val="solid"/>
          </a:ln>
          <a:effectLst>
            <a:softEdge rad="0"/>
          </a:effectLst>
        </p:spPr>
      </p:sp>
      <p:pic>
        <p:nvPicPr>
          <p:cNvPr id="3" name="Picture 3" descr="A picture containing person, outdoor, uniform&#10;&#10;Description automatically generated">
            <a:extLst>
              <a:ext uri="{FF2B5EF4-FFF2-40B4-BE49-F238E27FC236}">
                <a16:creationId xmlns:a16="http://schemas.microsoft.com/office/drawing/2014/main" id="{21216ED0-1943-8F46-CD74-4905CACE7623}"/>
              </a:ext>
            </a:extLst>
          </p:cNvPr>
          <p:cNvPicPr>
            <a:picLocks noGrp="1" noChangeAspect="1"/>
          </p:cNvPicPr>
          <p:nvPr>
            <p:ph type="pic" idx="1"/>
          </p:nvPr>
        </p:nvPicPr>
        <p:blipFill rotWithShape="1">
          <a:blip r:embed="rId2"/>
          <a:srcRect l="6218" r="14657" b="-2"/>
          <a:stretch/>
        </p:blipFill>
        <p:spPr>
          <a:xfrm>
            <a:off x="190846" y="237744"/>
            <a:ext cx="4040033" cy="6382512"/>
          </a:xfrm>
          <a:prstGeom prst="rect">
            <a:avLst/>
          </a:prstGeom>
        </p:spPr>
      </p:pic>
      <p:sp>
        <p:nvSpPr>
          <p:cNvPr id="16" name="Rectangle 15">
            <a:extLst>
              <a:ext uri="{FF2B5EF4-FFF2-40B4-BE49-F238E27FC236}">
                <a16:creationId xmlns:a16="http://schemas.microsoft.com/office/drawing/2014/main" id="{BE7270DF-375F-4ECC-989A-D033E481AE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9465" y="237744"/>
            <a:ext cx="7652977"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 Placeholder 1">
            <a:extLst>
              <a:ext uri="{FF2B5EF4-FFF2-40B4-BE49-F238E27FC236}">
                <a16:creationId xmlns:a16="http://schemas.microsoft.com/office/drawing/2014/main" id="{00C867E0-BE4B-A64B-A14E-2CB232207FE9}"/>
              </a:ext>
            </a:extLst>
          </p:cNvPr>
          <p:cNvSpPr>
            <a:spLocks noGrp="1"/>
          </p:cNvSpPr>
          <p:nvPr>
            <p:ph type="body" sz="half" idx="2"/>
          </p:nvPr>
        </p:nvSpPr>
        <p:spPr>
          <a:xfrm>
            <a:off x="4965192" y="2386584"/>
            <a:ext cx="6280826" cy="3648456"/>
          </a:xfrm>
        </p:spPr>
        <p:txBody>
          <a:bodyPr vert="horz" lIns="91440" tIns="45720" rIns="91440" bIns="45720" rtlCol="0" anchor="t">
            <a:normAutofit/>
          </a:bodyPr>
          <a:lstStyle/>
          <a:p>
            <a:pPr algn="ctr">
              <a:lnSpc>
                <a:spcPct val="100000"/>
              </a:lnSpc>
            </a:pPr>
            <a:r>
              <a:rPr lang="en-US" dirty="0">
                <a:latin typeface="Baguet Script"/>
              </a:rPr>
              <a:t>“Any air force is defined by its fighters. My dream is to become a good fighter pilot, on whom my seniors can rely when it comes to flying live operations. I want to fly the best fighter aircraft and learn more and more each day.”</a:t>
            </a:r>
          </a:p>
          <a:p>
            <a:pPr algn="ctr">
              <a:lnSpc>
                <a:spcPct val="100000"/>
              </a:lnSpc>
            </a:pPr>
            <a:endParaRPr lang="en-US" dirty="0">
              <a:latin typeface="Baguet Script"/>
            </a:endParaRPr>
          </a:p>
          <a:p>
            <a:pPr>
              <a:lnSpc>
                <a:spcPct val="100000"/>
              </a:lnSpc>
            </a:pPr>
            <a:r>
              <a:rPr lang="en-US" dirty="0">
                <a:latin typeface="Baguet Script"/>
              </a:rPr>
              <a:t>India's first female fighter pilot Avani Chaturvedi was born on 27 October 1993.</a:t>
            </a:r>
          </a:p>
          <a:p>
            <a:pPr>
              <a:lnSpc>
                <a:spcPct val="100000"/>
              </a:lnSpc>
            </a:pPr>
            <a:endParaRPr lang="en-US" dirty="0">
              <a:latin typeface="Baguet Script"/>
            </a:endParaRPr>
          </a:p>
          <a:p>
            <a:pPr>
              <a:lnSpc>
                <a:spcPct val="100000"/>
              </a:lnSpc>
            </a:pPr>
            <a:r>
              <a:rPr lang="en-US" dirty="0">
                <a:latin typeface="Baguet Script"/>
              </a:rPr>
              <a:t>She belongs from a small town in Madhya Pradesh but her dedication and determination towards her goal proved that sky is the limit.</a:t>
            </a:r>
            <a:endParaRPr lang="en-US">
              <a:latin typeface="Baguet Script"/>
            </a:endParaRPr>
          </a:p>
          <a:p>
            <a:pPr>
              <a:lnSpc>
                <a:spcPct val="100000"/>
              </a:lnSpc>
            </a:pPr>
            <a:endParaRPr lang="en-US" dirty="0">
              <a:latin typeface="Baguet Script"/>
            </a:endParaRPr>
          </a:p>
          <a:p>
            <a:pPr>
              <a:lnSpc>
                <a:spcPct val="100000"/>
              </a:lnSpc>
            </a:pPr>
            <a:endParaRPr lang="en-US" dirty="0">
              <a:latin typeface="Baguet Script"/>
            </a:endParaRPr>
          </a:p>
        </p:txBody>
      </p:sp>
      <p:sp>
        <p:nvSpPr>
          <p:cNvPr id="5" name="Title 4">
            <a:extLst>
              <a:ext uri="{FF2B5EF4-FFF2-40B4-BE49-F238E27FC236}">
                <a16:creationId xmlns:a16="http://schemas.microsoft.com/office/drawing/2014/main" id="{87A62045-EA51-C62E-99EF-8211868133ED}"/>
              </a:ext>
            </a:extLst>
          </p:cNvPr>
          <p:cNvSpPr>
            <a:spLocks noGrp="1"/>
          </p:cNvSpPr>
          <p:nvPr>
            <p:ph type="title"/>
          </p:nvPr>
        </p:nvSpPr>
        <p:spPr>
          <a:xfrm>
            <a:off x="4961906" y="494647"/>
            <a:ext cx="4421420" cy="1645920"/>
          </a:xfrm>
        </p:spPr>
        <p:txBody>
          <a:bodyPr/>
          <a:lstStyle/>
          <a:p>
            <a:r>
              <a:rPr lang="en-US" sz="4000" dirty="0">
                <a:latin typeface="Modern Love Grunge"/>
              </a:rPr>
              <a:t>Flying Office</a:t>
            </a:r>
            <a:r>
              <a:rPr lang="en-US" dirty="0">
                <a:latin typeface="Modern Love Grunge"/>
              </a:rPr>
              <a:t>r</a:t>
            </a:r>
            <a:endParaRPr lang="en-US" dirty="0"/>
          </a:p>
        </p:txBody>
      </p:sp>
    </p:spTree>
    <p:extLst>
      <p:ext uri="{BB962C8B-B14F-4D97-AF65-F5344CB8AC3E}">
        <p14:creationId xmlns:p14="http://schemas.microsoft.com/office/powerpoint/2010/main" val="2481400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ADAAAB4C-9370-B245-8A96-A852B70970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1460" y="461461"/>
            <a:ext cx="11146025" cy="5753946"/>
          </a:xfrm>
        </p:spPr>
      </p:pic>
      <p:sp>
        <p:nvSpPr>
          <p:cNvPr id="2" name="Title 1">
            <a:extLst>
              <a:ext uri="{FF2B5EF4-FFF2-40B4-BE49-F238E27FC236}">
                <a16:creationId xmlns:a16="http://schemas.microsoft.com/office/drawing/2014/main" id="{A8BC2BA4-058E-6A42-A4D1-012A9FCAD9EC}"/>
              </a:ext>
            </a:extLst>
          </p:cNvPr>
          <p:cNvSpPr>
            <a:spLocks noGrp="1"/>
          </p:cNvSpPr>
          <p:nvPr>
            <p:ph type="title"/>
          </p:nvPr>
        </p:nvSpPr>
        <p:spPr/>
        <p:txBody>
          <a:bodyPr>
            <a:normAutofit/>
          </a:bodyPr>
          <a:lstStyle/>
          <a:p>
            <a:pPr algn="ctr"/>
            <a:r>
              <a:rPr lang="en-US" altLang="zh-CN" sz="5400" u="sng">
                <a:solidFill>
                  <a:srgbClr val="92D050"/>
                </a:solidFill>
                <a:latin typeface="Modern Love" pitchFamily="82" charset="0"/>
              </a:rPr>
              <a:t>Alliteration </a:t>
            </a:r>
            <a:endParaRPr lang="en-US" sz="5400" u="sng">
              <a:solidFill>
                <a:srgbClr val="92D050"/>
              </a:solidFill>
              <a:latin typeface="Modern Love" pitchFamily="82" charset="0"/>
            </a:endParaRPr>
          </a:p>
        </p:txBody>
      </p:sp>
      <p:sp>
        <p:nvSpPr>
          <p:cNvPr id="3" name="TextBox 2">
            <a:extLst>
              <a:ext uri="{FF2B5EF4-FFF2-40B4-BE49-F238E27FC236}">
                <a16:creationId xmlns:a16="http://schemas.microsoft.com/office/drawing/2014/main" id="{B088C404-9796-0F4F-97A1-DE8B79F823D5}"/>
              </a:ext>
            </a:extLst>
          </p:cNvPr>
          <p:cNvSpPr txBox="1"/>
          <p:nvPr/>
        </p:nvSpPr>
        <p:spPr>
          <a:xfrm>
            <a:off x="5182191" y="2511050"/>
            <a:ext cx="1828800" cy="1828800"/>
          </a:xfrm>
          <a:prstGeom prst="rect">
            <a:avLst/>
          </a:prstGeom>
          <a:noFill/>
        </p:spPr>
        <p:txBody>
          <a:bodyPr wrap="square" rtlCol="0">
            <a:spAutoFit/>
          </a:bodyPr>
          <a:lstStyle/>
          <a:p>
            <a:pPr algn="l"/>
            <a:endParaRPr lang="en-US"/>
          </a:p>
        </p:txBody>
      </p:sp>
      <p:sp>
        <p:nvSpPr>
          <p:cNvPr id="5" name="TextBox 4">
            <a:extLst>
              <a:ext uri="{FF2B5EF4-FFF2-40B4-BE49-F238E27FC236}">
                <a16:creationId xmlns:a16="http://schemas.microsoft.com/office/drawing/2014/main" id="{6E0F5570-8258-8348-B40E-24DBBFEC8D38}"/>
              </a:ext>
            </a:extLst>
          </p:cNvPr>
          <p:cNvSpPr txBox="1"/>
          <p:nvPr/>
        </p:nvSpPr>
        <p:spPr>
          <a:xfrm>
            <a:off x="1844951" y="2102936"/>
            <a:ext cx="9656042" cy="1641986"/>
          </a:xfrm>
          <a:prstGeom prst="rect">
            <a:avLst/>
          </a:prstGeom>
          <a:noFill/>
        </p:spPr>
        <p:txBody>
          <a:bodyPr wrap="square" rtlCol="0">
            <a:spAutoFit/>
          </a:bodyPr>
          <a:lstStyle/>
          <a:p>
            <a:pPr algn="l"/>
            <a:endParaRPr lang="en-US"/>
          </a:p>
        </p:txBody>
      </p:sp>
      <p:sp>
        <p:nvSpPr>
          <p:cNvPr id="6" name="TextBox 5">
            <a:extLst>
              <a:ext uri="{FF2B5EF4-FFF2-40B4-BE49-F238E27FC236}">
                <a16:creationId xmlns:a16="http://schemas.microsoft.com/office/drawing/2014/main" id="{B615D521-5A8F-A847-B6E6-54F53B260CDB}"/>
              </a:ext>
            </a:extLst>
          </p:cNvPr>
          <p:cNvSpPr txBox="1"/>
          <p:nvPr/>
        </p:nvSpPr>
        <p:spPr>
          <a:xfrm>
            <a:off x="5182191" y="2511050"/>
            <a:ext cx="45719" cy="630425"/>
          </a:xfrm>
          <a:prstGeom prst="rect">
            <a:avLst/>
          </a:prstGeom>
          <a:noFill/>
        </p:spPr>
        <p:txBody>
          <a:bodyPr wrap="square" rtlCol="0">
            <a:spAutoFit/>
          </a:bodyPr>
          <a:lstStyle/>
          <a:p>
            <a:pPr algn="l"/>
            <a:endParaRPr lang="en-US"/>
          </a:p>
        </p:txBody>
      </p:sp>
      <p:sp>
        <p:nvSpPr>
          <p:cNvPr id="7" name="TextBox 6">
            <a:extLst>
              <a:ext uri="{FF2B5EF4-FFF2-40B4-BE49-F238E27FC236}">
                <a16:creationId xmlns:a16="http://schemas.microsoft.com/office/drawing/2014/main" id="{F8E7D5FF-FA77-7C4D-887E-952B581EFDEB}"/>
              </a:ext>
            </a:extLst>
          </p:cNvPr>
          <p:cNvSpPr txBox="1"/>
          <p:nvPr/>
        </p:nvSpPr>
        <p:spPr>
          <a:xfrm>
            <a:off x="5182191" y="2511050"/>
            <a:ext cx="1828800" cy="1828800"/>
          </a:xfrm>
          <a:prstGeom prst="rect">
            <a:avLst/>
          </a:prstGeom>
          <a:noFill/>
        </p:spPr>
        <p:txBody>
          <a:bodyPr wrap="square" rtlCol="0">
            <a:spAutoFit/>
          </a:bodyPr>
          <a:lstStyle/>
          <a:p>
            <a:pPr algn="l"/>
            <a:endParaRPr lang="en-US"/>
          </a:p>
        </p:txBody>
      </p:sp>
      <p:sp>
        <p:nvSpPr>
          <p:cNvPr id="9" name="TextBox 8">
            <a:extLst>
              <a:ext uri="{FF2B5EF4-FFF2-40B4-BE49-F238E27FC236}">
                <a16:creationId xmlns:a16="http://schemas.microsoft.com/office/drawing/2014/main" id="{EDC9CCD1-727B-0642-9C91-776AD37CD02B}"/>
              </a:ext>
            </a:extLst>
          </p:cNvPr>
          <p:cNvSpPr txBox="1"/>
          <p:nvPr/>
        </p:nvSpPr>
        <p:spPr>
          <a:xfrm>
            <a:off x="5182191" y="2511050"/>
            <a:ext cx="1828800" cy="1828800"/>
          </a:xfrm>
          <a:prstGeom prst="rect">
            <a:avLst/>
          </a:prstGeom>
          <a:noFill/>
        </p:spPr>
        <p:txBody>
          <a:bodyPr wrap="square" rtlCol="0">
            <a:spAutoFit/>
          </a:bodyPr>
          <a:lstStyle/>
          <a:p>
            <a:pPr algn="l"/>
            <a:endParaRPr lang="en-US"/>
          </a:p>
        </p:txBody>
      </p:sp>
      <p:sp>
        <p:nvSpPr>
          <p:cNvPr id="8" name="TextBox 7">
            <a:extLst>
              <a:ext uri="{FF2B5EF4-FFF2-40B4-BE49-F238E27FC236}">
                <a16:creationId xmlns:a16="http://schemas.microsoft.com/office/drawing/2014/main" id="{BF8B7E0C-A8D9-594E-AAE9-D39FFF14585F}"/>
              </a:ext>
            </a:extLst>
          </p:cNvPr>
          <p:cNvSpPr txBox="1"/>
          <p:nvPr/>
        </p:nvSpPr>
        <p:spPr>
          <a:xfrm>
            <a:off x="915346" y="1623728"/>
            <a:ext cx="10058400" cy="830997"/>
          </a:xfrm>
          <a:prstGeom prst="rect">
            <a:avLst/>
          </a:prstGeom>
          <a:noFill/>
          <a:ln>
            <a:solidFill>
              <a:srgbClr val="92D050"/>
            </a:solidFill>
          </a:ln>
        </p:spPr>
        <p:txBody>
          <a:bodyPr wrap="square" rtlCol="0" anchor="ctr">
            <a:spAutoFit/>
          </a:bodyPr>
          <a:lstStyle/>
          <a:p>
            <a:pPr algn="ctr"/>
            <a:r>
              <a:rPr lang="en-US" altLang="zh-CN" sz="2400" b="1">
                <a:solidFill>
                  <a:schemeClr val="accent4">
                    <a:lumMod val="75000"/>
                  </a:schemeClr>
                </a:solidFill>
                <a:latin typeface="Gabriola" pitchFamily="82" charset="0"/>
              </a:rPr>
              <a:t>Alliteration happens when words that start with the same sound used repeatedly in a phrase or a sentence.</a:t>
            </a:r>
            <a:r>
              <a:rPr lang="zh-CN" altLang="en-US" sz="2400" b="1">
                <a:solidFill>
                  <a:schemeClr val="accent4">
                    <a:lumMod val="75000"/>
                  </a:schemeClr>
                </a:solidFill>
                <a:latin typeface="Gabriola" pitchFamily="82" charset="0"/>
              </a:rPr>
              <a:t> </a:t>
            </a:r>
            <a:r>
              <a:rPr lang="en-US" altLang="zh-CN" sz="2400" b="1">
                <a:solidFill>
                  <a:schemeClr val="accent4">
                    <a:lumMod val="75000"/>
                  </a:schemeClr>
                </a:solidFill>
                <a:latin typeface="Gabriola" pitchFamily="82" charset="0"/>
              </a:rPr>
              <a:t>The</a:t>
            </a:r>
            <a:r>
              <a:rPr lang="zh-CN" altLang="en-US" sz="2400" b="1">
                <a:solidFill>
                  <a:schemeClr val="accent4">
                    <a:lumMod val="75000"/>
                  </a:schemeClr>
                </a:solidFill>
                <a:latin typeface="Gabriola" pitchFamily="82" charset="0"/>
              </a:rPr>
              <a:t> </a:t>
            </a:r>
            <a:r>
              <a:rPr lang="en-US" altLang="zh-CN" sz="2400" b="1">
                <a:solidFill>
                  <a:schemeClr val="accent4">
                    <a:lumMod val="75000"/>
                  </a:schemeClr>
                </a:solidFill>
                <a:latin typeface="Gabriola" pitchFamily="82" charset="0"/>
              </a:rPr>
              <a:t>repeated sound creates the alliteration, not the repeated letter. </a:t>
            </a:r>
            <a:endParaRPr lang="en-US" sz="2400" b="1">
              <a:solidFill>
                <a:schemeClr val="accent4">
                  <a:lumMod val="75000"/>
                </a:schemeClr>
              </a:solidFill>
              <a:latin typeface="Gabriola" pitchFamily="82" charset="0"/>
            </a:endParaRPr>
          </a:p>
        </p:txBody>
      </p:sp>
      <p:sp>
        <p:nvSpPr>
          <p:cNvPr id="10" name="TextBox 9">
            <a:extLst>
              <a:ext uri="{FF2B5EF4-FFF2-40B4-BE49-F238E27FC236}">
                <a16:creationId xmlns:a16="http://schemas.microsoft.com/office/drawing/2014/main" id="{9A3EA830-7CCC-1649-BF0C-2D5231104158}"/>
              </a:ext>
            </a:extLst>
          </p:cNvPr>
          <p:cNvSpPr txBox="1"/>
          <p:nvPr/>
        </p:nvSpPr>
        <p:spPr>
          <a:xfrm>
            <a:off x="1073036" y="2811571"/>
            <a:ext cx="4097642" cy="3046988"/>
          </a:xfrm>
          <a:prstGeom prst="rect">
            <a:avLst/>
          </a:prstGeom>
          <a:noFill/>
        </p:spPr>
        <p:txBody>
          <a:bodyPr wrap="square" rtlCol="0">
            <a:spAutoFit/>
          </a:bodyPr>
          <a:lstStyle/>
          <a:p>
            <a:pPr algn="l"/>
            <a:r>
              <a:rPr lang="en-US" altLang="zh-CN" sz="2400" b="1">
                <a:solidFill>
                  <a:schemeClr val="accent4">
                    <a:lumMod val="75000"/>
                  </a:schemeClr>
                </a:solidFill>
                <a:latin typeface="Gabriola" pitchFamily="82" charset="0"/>
              </a:rPr>
              <a:t>For example –</a:t>
            </a:r>
          </a:p>
          <a:p>
            <a:pPr algn="l"/>
            <a:r>
              <a:rPr lang="en-US" altLang="zh-CN" sz="2400" b="1">
                <a:solidFill>
                  <a:schemeClr val="accent4">
                    <a:lumMod val="75000"/>
                  </a:schemeClr>
                </a:solidFill>
                <a:latin typeface="Gabriola" pitchFamily="82" charset="0"/>
              </a:rPr>
              <a:t>Rachel ran right until she realized,</a:t>
            </a:r>
            <a:r>
              <a:rPr lang="zh-CN" altLang="en-US" sz="2400" b="1">
                <a:solidFill>
                  <a:schemeClr val="accent4">
                    <a:lumMod val="75000"/>
                  </a:schemeClr>
                </a:solidFill>
                <a:latin typeface="Gabriola" pitchFamily="82" charset="0"/>
              </a:rPr>
              <a:t> </a:t>
            </a:r>
            <a:r>
              <a:rPr lang="en-US" altLang="zh-CN" sz="2400" b="1">
                <a:solidFill>
                  <a:schemeClr val="accent4">
                    <a:lumMod val="75000"/>
                  </a:schemeClr>
                </a:solidFill>
                <a:latin typeface="Gabriola" pitchFamily="82" charset="0"/>
              </a:rPr>
              <a:t>she was running round and round </a:t>
            </a:r>
          </a:p>
          <a:p>
            <a:pPr algn="l"/>
            <a:r>
              <a:rPr lang="en-US" altLang="zh-CN" sz="2400" b="1">
                <a:solidFill>
                  <a:schemeClr val="accent4">
                    <a:lumMod val="75000"/>
                  </a:schemeClr>
                </a:solidFill>
                <a:latin typeface="Gabriola" pitchFamily="82" charset="0"/>
              </a:rPr>
              <a:t>Here, we can see the sound of letter ‘r’</a:t>
            </a:r>
            <a:r>
              <a:rPr lang="zh-CN" altLang="en-US" sz="2400" b="1">
                <a:solidFill>
                  <a:schemeClr val="accent4">
                    <a:lumMod val="75000"/>
                  </a:schemeClr>
                </a:solidFill>
                <a:latin typeface="Gabriola" pitchFamily="82" charset="0"/>
              </a:rPr>
              <a:t> </a:t>
            </a:r>
            <a:r>
              <a:rPr lang="en-US" altLang="zh-CN" sz="2400" b="1">
                <a:solidFill>
                  <a:schemeClr val="accent4">
                    <a:lumMod val="75000"/>
                  </a:schemeClr>
                </a:solidFill>
                <a:latin typeface="Gabriola" pitchFamily="82" charset="0"/>
              </a:rPr>
              <a:t>coming repeatedly in the words Rachel, </a:t>
            </a:r>
            <a:r>
              <a:rPr lang="zh-CN" altLang="en-US" sz="2400" b="1">
                <a:solidFill>
                  <a:schemeClr val="accent4">
                    <a:lumMod val="75000"/>
                  </a:schemeClr>
                </a:solidFill>
                <a:latin typeface="Gabriola" pitchFamily="82" charset="0"/>
              </a:rPr>
              <a:t> </a:t>
            </a:r>
            <a:r>
              <a:rPr lang="en-US" altLang="zh-CN" sz="2400" b="1">
                <a:solidFill>
                  <a:schemeClr val="accent4">
                    <a:lumMod val="75000"/>
                  </a:schemeClr>
                </a:solidFill>
                <a:latin typeface="Gabriola" pitchFamily="82" charset="0"/>
              </a:rPr>
              <a:t>ran, </a:t>
            </a:r>
            <a:r>
              <a:rPr lang="zh-CN" altLang="en-US" sz="2400" b="1">
                <a:solidFill>
                  <a:schemeClr val="accent4">
                    <a:lumMod val="75000"/>
                  </a:schemeClr>
                </a:solidFill>
                <a:latin typeface="Gabriola" pitchFamily="82" charset="0"/>
              </a:rPr>
              <a:t> </a:t>
            </a:r>
            <a:r>
              <a:rPr lang="en-US" altLang="zh-CN" sz="2400" b="1">
                <a:solidFill>
                  <a:schemeClr val="accent4">
                    <a:lumMod val="75000"/>
                  </a:schemeClr>
                </a:solidFill>
                <a:latin typeface="Gabriola" pitchFamily="82" charset="0"/>
              </a:rPr>
              <a:t>right,</a:t>
            </a:r>
            <a:r>
              <a:rPr lang="zh-CN" altLang="en-US" sz="2400" b="1">
                <a:solidFill>
                  <a:schemeClr val="accent4">
                    <a:lumMod val="75000"/>
                  </a:schemeClr>
                </a:solidFill>
                <a:latin typeface="Gabriola" pitchFamily="82" charset="0"/>
              </a:rPr>
              <a:t> </a:t>
            </a:r>
            <a:r>
              <a:rPr lang="en-US" altLang="zh-CN" sz="2400" b="1">
                <a:solidFill>
                  <a:schemeClr val="accent4">
                    <a:lumMod val="75000"/>
                  </a:schemeClr>
                </a:solidFill>
                <a:latin typeface="Gabriola" pitchFamily="82" charset="0"/>
              </a:rPr>
              <a:t>realized, running, round and round. </a:t>
            </a:r>
          </a:p>
          <a:p>
            <a:pPr algn="l"/>
            <a:endParaRPr lang="en-US" sz="2400" b="1">
              <a:solidFill>
                <a:schemeClr val="accent4">
                  <a:lumMod val="75000"/>
                </a:schemeClr>
              </a:solidFill>
              <a:latin typeface="Gabriola" pitchFamily="82" charset="0"/>
            </a:endParaRPr>
          </a:p>
        </p:txBody>
      </p:sp>
      <p:sp>
        <p:nvSpPr>
          <p:cNvPr id="11" name="TextBox 10">
            <a:extLst>
              <a:ext uri="{FF2B5EF4-FFF2-40B4-BE49-F238E27FC236}">
                <a16:creationId xmlns:a16="http://schemas.microsoft.com/office/drawing/2014/main" id="{FF1A00FB-FF7E-7444-8345-5757FB805187}"/>
              </a:ext>
            </a:extLst>
          </p:cNvPr>
          <p:cNvSpPr txBox="1"/>
          <p:nvPr/>
        </p:nvSpPr>
        <p:spPr>
          <a:xfrm>
            <a:off x="5988186" y="987911"/>
            <a:ext cx="4845682" cy="1754326"/>
          </a:xfrm>
          <a:prstGeom prst="rect">
            <a:avLst/>
          </a:prstGeom>
          <a:noFill/>
        </p:spPr>
        <p:txBody>
          <a:bodyPr wrap="square" lIns="91440" tIns="45720" rIns="91440" bIns="45720" rtlCol="0" anchor="t">
            <a:spAutoFit/>
          </a:bodyPr>
          <a:lstStyle/>
          <a:p>
            <a:r>
              <a:rPr lang="en-US"/>
              <a:t>She belongs from a small town in Madhya Pradesh but her dedication and determination towards her goal proved that sky is the limit.</a:t>
            </a:r>
            <a:endParaRPr lang="en-US" dirty="0"/>
          </a:p>
          <a:p>
            <a:endParaRPr lang="en-US" dirty="0"/>
          </a:p>
          <a:p>
            <a:pPr algn="l"/>
            <a:endParaRPr lang="en-US" dirty="0"/>
          </a:p>
        </p:txBody>
      </p:sp>
      <p:pic>
        <p:nvPicPr>
          <p:cNvPr id="12" name="Picture 12">
            <a:extLst>
              <a:ext uri="{FF2B5EF4-FFF2-40B4-BE49-F238E27FC236}">
                <a16:creationId xmlns:a16="http://schemas.microsoft.com/office/drawing/2014/main" id="{F55A3E87-2F15-6E42-A072-46957C620B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7465" y="2779042"/>
            <a:ext cx="2343328" cy="291609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3" name="Speech Bubble: Oval 12">
            <a:extLst>
              <a:ext uri="{FF2B5EF4-FFF2-40B4-BE49-F238E27FC236}">
                <a16:creationId xmlns:a16="http://schemas.microsoft.com/office/drawing/2014/main" id="{5AE55927-1E9F-0440-AA1A-6F2A345CD6C3}"/>
              </a:ext>
            </a:extLst>
          </p:cNvPr>
          <p:cNvSpPr/>
          <p:nvPr/>
        </p:nvSpPr>
        <p:spPr>
          <a:xfrm>
            <a:off x="7578232" y="2923929"/>
            <a:ext cx="3905014" cy="2227757"/>
          </a:xfrm>
          <a:prstGeom prst="wedgeEllipseCallout">
            <a:avLst>
              <a:gd name="adj1" fmla="val -60829"/>
              <a:gd name="adj2" fmla="val 5931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b="1">
                <a:latin typeface="Bradley Hand ITC" panose="03070402050302030203" pitchFamily="66" charset="0"/>
              </a:rPr>
              <a:t>More examples –</a:t>
            </a:r>
          </a:p>
          <a:p>
            <a:pPr algn="ctr"/>
            <a:r>
              <a:rPr lang="en-US" altLang="zh-CN" b="1">
                <a:latin typeface="Bradley Hand ITC" panose="03070402050302030203" pitchFamily="66" charset="0"/>
              </a:rPr>
              <a:t>Sugary strawberry salsa softy, </a:t>
            </a:r>
          </a:p>
          <a:p>
            <a:pPr algn="ctr"/>
            <a:r>
              <a:rPr lang="en-US" altLang="zh-CN" b="1">
                <a:latin typeface="Bradley Hand ITC" panose="03070402050302030203" pitchFamily="66" charset="0"/>
              </a:rPr>
              <a:t>These chocolaty chips are very cheap etc</a:t>
            </a:r>
            <a:endParaRPr lang="en-US" b="1">
              <a:latin typeface="Bradley Hand ITC" panose="03070402050302030203" pitchFamily="66" charset="0"/>
            </a:endParaRPr>
          </a:p>
        </p:txBody>
      </p:sp>
    </p:spTree>
    <p:extLst>
      <p:ext uri="{BB962C8B-B14F-4D97-AF65-F5344CB8AC3E}">
        <p14:creationId xmlns:p14="http://schemas.microsoft.com/office/powerpoint/2010/main" val="2602576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B799C60B-2E83-904B-8468-EF765304E4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3711" y="408214"/>
            <a:ext cx="11252516" cy="5981227"/>
          </a:xfrm>
        </p:spPr>
      </p:pic>
      <p:sp>
        <p:nvSpPr>
          <p:cNvPr id="2" name="Title 1">
            <a:extLst>
              <a:ext uri="{FF2B5EF4-FFF2-40B4-BE49-F238E27FC236}">
                <a16:creationId xmlns:a16="http://schemas.microsoft.com/office/drawing/2014/main" id="{B40B8DD8-D9C5-6A47-B6C8-E6ACEF97353E}"/>
              </a:ext>
            </a:extLst>
          </p:cNvPr>
          <p:cNvSpPr>
            <a:spLocks noGrp="1"/>
          </p:cNvSpPr>
          <p:nvPr>
            <p:ph type="title"/>
          </p:nvPr>
        </p:nvSpPr>
        <p:spPr/>
        <p:txBody>
          <a:bodyPr>
            <a:normAutofit/>
          </a:bodyPr>
          <a:lstStyle/>
          <a:p>
            <a:pPr algn="ctr"/>
            <a:r>
              <a:rPr lang="en-US" altLang="zh-CN" sz="5400" b="1" u="sng">
                <a:solidFill>
                  <a:srgbClr val="00B0F0"/>
                </a:solidFill>
                <a:latin typeface="Modern Love" pitchFamily="82" charset="0"/>
              </a:rPr>
              <a:t>Personification </a:t>
            </a:r>
            <a:endParaRPr lang="en-US" sz="5400" b="1" u="sng">
              <a:solidFill>
                <a:srgbClr val="00B0F0"/>
              </a:solidFill>
              <a:latin typeface="Modern Love" pitchFamily="82" charset="0"/>
            </a:endParaRPr>
          </a:p>
        </p:txBody>
      </p:sp>
      <p:sp>
        <p:nvSpPr>
          <p:cNvPr id="3" name="TextBox 2">
            <a:extLst>
              <a:ext uri="{FF2B5EF4-FFF2-40B4-BE49-F238E27FC236}">
                <a16:creationId xmlns:a16="http://schemas.microsoft.com/office/drawing/2014/main" id="{FCB21EFA-D00A-3B40-9122-18408C6FE234}"/>
              </a:ext>
            </a:extLst>
          </p:cNvPr>
          <p:cNvSpPr txBox="1"/>
          <p:nvPr/>
        </p:nvSpPr>
        <p:spPr>
          <a:xfrm>
            <a:off x="942560" y="1659226"/>
            <a:ext cx="9830747" cy="1569660"/>
          </a:xfrm>
          <a:prstGeom prst="rect">
            <a:avLst/>
          </a:prstGeom>
          <a:noFill/>
          <a:ln>
            <a:solidFill>
              <a:srgbClr val="00B0F0"/>
            </a:solidFill>
          </a:ln>
        </p:spPr>
        <p:txBody>
          <a:bodyPr wrap="square" rtlCol="0" anchor="ctr">
            <a:spAutoFit/>
          </a:bodyPr>
          <a:lstStyle/>
          <a:p>
            <a:pPr algn="ctr"/>
            <a:r>
              <a:rPr lang="en-US" sz="2400" b="1">
                <a:solidFill>
                  <a:schemeClr val="accent1">
                    <a:lumMod val="75000"/>
                  </a:schemeClr>
                </a:solidFill>
                <a:latin typeface="Gabriola" pitchFamily="82" charset="0"/>
              </a:rPr>
              <a:t>Personification gives human traits and qualities, such as emotions, desires, sensations, gestures and speech, often by way of a</a:t>
            </a:r>
            <a:r>
              <a:rPr lang="zh-CN" altLang="en-US" sz="2400" b="1">
                <a:solidFill>
                  <a:schemeClr val="accent1">
                    <a:lumMod val="75000"/>
                  </a:schemeClr>
                </a:solidFill>
                <a:latin typeface="Gabriola" pitchFamily="82" charset="0"/>
              </a:rPr>
              <a:t> </a:t>
            </a:r>
            <a:r>
              <a:rPr lang="en-US" altLang="zh-CN" sz="2400" b="1">
                <a:solidFill>
                  <a:schemeClr val="accent1">
                    <a:lumMod val="75000"/>
                  </a:schemeClr>
                </a:solidFill>
                <a:latin typeface="Gabriola" pitchFamily="82" charset="0"/>
              </a:rPr>
              <a:t>metaphor. Personification is a figure of speech inwhich an idea or thing</a:t>
            </a:r>
            <a:r>
              <a:rPr lang="zh-CN" altLang="en-US" sz="2400" b="1">
                <a:solidFill>
                  <a:schemeClr val="accent1">
                    <a:lumMod val="75000"/>
                  </a:schemeClr>
                </a:solidFill>
                <a:latin typeface="Gabriola" pitchFamily="82" charset="0"/>
              </a:rPr>
              <a:t> </a:t>
            </a:r>
            <a:r>
              <a:rPr lang="en-US" altLang="zh-CN" sz="2400" b="1">
                <a:solidFill>
                  <a:schemeClr val="accent1">
                    <a:lumMod val="75000"/>
                  </a:schemeClr>
                </a:solidFill>
                <a:latin typeface="Gabriola" pitchFamily="82" charset="0"/>
              </a:rPr>
              <a:t>generally an</a:t>
            </a:r>
            <a:r>
              <a:rPr lang="zh-CN" altLang="en-US" sz="2400" b="1">
                <a:solidFill>
                  <a:schemeClr val="accent1">
                    <a:lumMod val="75000"/>
                  </a:schemeClr>
                </a:solidFill>
                <a:latin typeface="Gabriola" pitchFamily="82" charset="0"/>
              </a:rPr>
              <a:t> </a:t>
            </a:r>
            <a:r>
              <a:rPr lang="en-US" altLang="zh-CN" sz="2400" b="1">
                <a:solidFill>
                  <a:schemeClr val="accent1">
                    <a:lumMod val="75000"/>
                  </a:schemeClr>
                </a:solidFill>
                <a:latin typeface="Gabriola" pitchFamily="82" charset="0"/>
              </a:rPr>
              <a:t>inanimate object  is given human attributes and/or feelings or is spoken of as if it were human. Sometimes an animal can be transformed through personification. </a:t>
            </a:r>
            <a:endParaRPr lang="en-US" sz="2400" b="1">
              <a:solidFill>
                <a:schemeClr val="accent1">
                  <a:lumMod val="75000"/>
                </a:schemeClr>
              </a:solidFill>
              <a:latin typeface="Gabriola" pitchFamily="82" charset="0"/>
            </a:endParaRPr>
          </a:p>
        </p:txBody>
      </p:sp>
      <p:sp>
        <p:nvSpPr>
          <p:cNvPr id="5" name="TextBox 4">
            <a:extLst>
              <a:ext uri="{FF2B5EF4-FFF2-40B4-BE49-F238E27FC236}">
                <a16:creationId xmlns:a16="http://schemas.microsoft.com/office/drawing/2014/main" id="{5DA7FA79-94F1-E54B-9A54-7047A9A0ED66}"/>
              </a:ext>
            </a:extLst>
          </p:cNvPr>
          <p:cNvSpPr txBox="1"/>
          <p:nvPr/>
        </p:nvSpPr>
        <p:spPr>
          <a:xfrm>
            <a:off x="1066800" y="3207501"/>
            <a:ext cx="4701446" cy="3416320"/>
          </a:xfrm>
          <a:prstGeom prst="rect">
            <a:avLst/>
          </a:prstGeom>
          <a:noFill/>
        </p:spPr>
        <p:txBody>
          <a:bodyPr wrap="square" rtlCol="0">
            <a:spAutoFit/>
          </a:bodyPr>
          <a:lstStyle/>
          <a:p>
            <a:pPr algn="l"/>
            <a:r>
              <a:rPr lang="en-US" altLang="zh-CN" sz="2400" b="1">
                <a:solidFill>
                  <a:schemeClr val="accent1">
                    <a:lumMod val="75000"/>
                  </a:schemeClr>
                </a:solidFill>
                <a:latin typeface="Gabriola" pitchFamily="82" charset="0"/>
              </a:rPr>
              <a:t>For example –</a:t>
            </a:r>
          </a:p>
          <a:p>
            <a:r>
              <a:rPr lang="en-US" sz="2400" b="1" i="0">
                <a:solidFill>
                  <a:schemeClr val="accent1">
                    <a:lumMod val="75000"/>
                  </a:schemeClr>
                </a:solidFill>
                <a:effectLst/>
                <a:latin typeface="Gabriola" pitchFamily="82" charset="0"/>
              </a:rPr>
              <a:t>When all at once I saw a crowd,</a:t>
            </a:r>
          </a:p>
          <a:p>
            <a:r>
              <a:rPr lang="en-US" sz="2400" b="1" i="0">
                <a:solidFill>
                  <a:schemeClr val="accent1">
                    <a:lumMod val="75000"/>
                  </a:schemeClr>
                </a:solidFill>
                <a:effectLst/>
                <a:latin typeface="Gabriola" pitchFamily="82" charset="0"/>
              </a:rPr>
              <a:t>A host, of golden daffodils;</a:t>
            </a:r>
          </a:p>
          <a:p>
            <a:r>
              <a:rPr lang="en-US" sz="2400" b="1" i="0">
                <a:solidFill>
                  <a:schemeClr val="accent1">
                    <a:lumMod val="75000"/>
                  </a:schemeClr>
                </a:solidFill>
                <a:effectLst/>
                <a:latin typeface="Gabriola" pitchFamily="82" charset="0"/>
              </a:rPr>
              <a:t>Beside the lake, beneath the trees,</a:t>
            </a:r>
          </a:p>
          <a:p>
            <a:r>
              <a:rPr lang="en-US" sz="2400" b="1" i="0">
                <a:solidFill>
                  <a:schemeClr val="accent1">
                    <a:lumMod val="75000"/>
                  </a:schemeClr>
                </a:solidFill>
                <a:effectLst/>
                <a:latin typeface="Gabriola" pitchFamily="82" charset="0"/>
              </a:rPr>
              <a:t>Fluttering and dancing in the breeze.</a:t>
            </a:r>
          </a:p>
          <a:p>
            <a:pPr algn="l"/>
            <a:r>
              <a:rPr lang="en-US" altLang="zh-CN" sz="2400" b="1" i="0">
                <a:solidFill>
                  <a:schemeClr val="accent1">
                    <a:lumMod val="75000"/>
                  </a:schemeClr>
                </a:solidFill>
                <a:effectLst/>
                <a:latin typeface="Gabriola" pitchFamily="82" charset="0"/>
              </a:rPr>
              <a:t>Here, </a:t>
            </a:r>
            <a:r>
              <a:rPr lang="en-US" sz="2400" b="1" i="0">
                <a:solidFill>
                  <a:schemeClr val="accent1">
                    <a:lumMod val="75000"/>
                  </a:schemeClr>
                </a:solidFill>
                <a:effectLst/>
                <a:latin typeface="Gabriola" pitchFamily="82" charset="0"/>
              </a:rPr>
              <a:t>the daffodils are said to “dance”. This is a very clear example of personification</a:t>
            </a:r>
            <a:r>
              <a:rPr lang="zh-CN" altLang="en-US" sz="2400" b="1">
                <a:solidFill>
                  <a:schemeClr val="accent1">
                    <a:lumMod val="75000"/>
                  </a:schemeClr>
                </a:solidFill>
                <a:latin typeface="Gabriola" pitchFamily="82" charset="0"/>
              </a:rPr>
              <a:t> </a:t>
            </a:r>
            <a:r>
              <a:rPr lang="en-US" altLang="zh-CN" sz="2400" b="1">
                <a:solidFill>
                  <a:schemeClr val="accent1">
                    <a:lumMod val="75000"/>
                  </a:schemeClr>
                </a:solidFill>
                <a:latin typeface="Gabriola" pitchFamily="82" charset="0"/>
              </a:rPr>
              <a:t>because daffodils cannot actually dance they are moved by the wind. </a:t>
            </a:r>
            <a:endParaRPr lang="en-US" sz="2400" b="1">
              <a:solidFill>
                <a:schemeClr val="accent1">
                  <a:lumMod val="75000"/>
                </a:schemeClr>
              </a:solidFill>
              <a:latin typeface="Gabriola" pitchFamily="82" charset="0"/>
            </a:endParaRPr>
          </a:p>
        </p:txBody>
      </p:sp>
      <p:pic>
        <p:nvPicPr>
          <p:cNvPr id="6" name="Picture 6">
            <a:extLst>
              <a:ext uri="{FF2B5EF4-FFF2-40B4-BE49-F238E27FC236}">
                <a16:creationId xmlns:a16="http://schemas.microsoft.com/office/drawing/2014/main" id="{F81A9BAF-1B43-F242-B055-77B56DA307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8246" y="3547606"/>
            <a:ext cx="1936324" cy="273611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9" name="Speech Bubble: Oval 8">
            <a:extLst>
              <a:ext uri="{FF2B5EF4-FFF2-40B4-BE49-F238E27FC236}">
                <a16:creationId xmlns:a16="http://schemas.microsoft.com/office/drawing/2014/main" id="{0BCDECC7-D445-2241-B60A-9A23C5277A7C}"/>
              </a:ext>
            </a:extLst>
          </p:cNvPr>
          <p:cNvSpPr/>
          <p:nvPr/>
        </p:nvSpPr>
        <p:spPr>
          <a:xfrm>
            <a:off x="8164287" y="3690365"/>
            <a:ext cx="3531940" cy="2131126"/>
          </a:xfrm>
          <a:prstGeom prst="wedgeEllipseCallout">
            <a:avLst>
              <a:gd name="adj1" fmla="val -86160"/>
              <a:gd name="adj2" fmla="val 51673"/>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b="1">
                <a:latin typeface="Bradley Hand ITC" panose="03070402050302030203" pitchFamily="66" charset="0"/>
              </a:rPr>
              <a:t>More eg-</a:t>
            </a:r>
          </a:p>
          <a:p>
            <a:pPr algn="ctr"/>
            <a:r>
              <a:rPr lang="en-US" altLang="zh-CN" b="1">
                <a:latin typeface="Bradley Hand ITC" panose="03070402050302030203" pitchFamily="66" charset="0"/>
              </a:rPr>
              <a:t>Her eyes are not smiling at us, I like onions but they don’t like me! </a:t>
            </a:r>
            <a:r>
              <a:rPr lang="zh-CN" altLang="en-US" b="1">
                <a:latin typeface="Bradley Hand ITC" panose="03070402050302030203" pitchFamily="66" charset="0"/>
              </a:rPr>
              <a:t> </a:t>
            </a:r>
            <a:r>
              <a:rPr lang="en-US" altLang="zh-CN" b="1">
                <a:latin typeface="Bradley Hand ITC" panose="03070402050302030203" pitchFamily="66" charset="0"/>
              </a:rPr>
              <a:t>etc</a:t>
            </a:r>
            <a:endParaRPr lang="en-US" b="1">
              <a:latin typeface="Bradley Hand ITC" panose="03070402050302030203" pitchFamily="66" charset="0"/>
            </a:endParaRPr>
          </a:p>
        </p:txBody>
      </p:sp>
    </p:spTree>
    <p:extLst>
      <p:ext uri="{BB962C8B-B14F-4D97-AF65-F5344CB8AC3E}">
        <p14:creationId xmlns:p14="http://schemas.microsoft.com/office/powerpoint/2010/main" val="3750826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BA77FBF9-149E-F543-89DF-0761E44C23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6957" y="443712"/>
            <a:ext cx="11075031" cy="5981226"/>
          </a:xfrm>
        </p:spPr>
      </p:pic>
      <p:sp>
        <p:nvSpPr>
          <p:cNvPr id="2" name="Title 1">
            <a:extLst>
              <a:ext uri="{FF2B5EF4-FFF2-40B4-BE49-F238E27FC236}">
                <a16:creationId xmlns:a16="http://schemas.microsoft.com/office/drawing/2014/main" id="{66FA04F0-70A4-084D-9FCE-425A45F7CC82}"/>
              </a:ext>
            </a:extLst>
          </p:cNvPr>
          <p:cNvSpPr>
            <a:spLocks noGrp="1"/>
          </p:cNvSpPr>
          <p:nvPr>
            <p:ph type="title"/>
          </p:nvPr>
        </p:nvSpPr>
        <p:spPr/>
        <p:txBody>
          <a:bodyPr>
            <a:normAutofit/>
          </a:bodyPr>
          <a:lstStyle/>
          <a:p>
            <a:pPr algn="ctr"/>
            <a:r>
              <a:rPr lang="en-US" altLang="zh-CN" sz="5400" b="1" u="sng">
                <a:solidFill>
                  <a:srgbClr val="0070C0"/>
                </a:solidFill>
                <a:latin typeface="Modern Love" pitchFamily="82" charset="0"/>
              </a:rPr>
              <a:t>Onomatopoeia </a:t>
            </a:r>
            <a:endParaRPr lang="en-US" sz="5400" b="1" u="sng">
              <a:solidFill>
                <a:srgbClr val="0070C0"/>
              </a:solidFill>
              <a:latin typeface="Modern Love" pitchFamily="82" charset="0"/>
            </a:endParaRPr>
          </a:p>
        </p:txBody>
      </p:sp>
      <p:sp>
        <p:nvSpPr>
          <p:cNvPr id="3" name="TextBox 2">
            <a:extLst>
              <a:ext uri="{FF2B5EF4-FFF2-40B4-BE49-F238E27FC236}">
                <a16:creationId xmlns:a16="http://schemas.microsoft.com/office/drawing/2014/main" id="{6FC6F95A-E6BB-3F45-B4F2-7BAA4BEBA387}"/>
              </a:ext>
            </a:extLst>
          </p:cNvPr>
          <p:cNvSpPr txBox="1"/>
          <p:nvPr/>
        </p:nvSpPr>
        <p:spPr>
          <a:xfrm>
            <a:off x="1066799" y="2014194"/>
            <a:ext cx="9866243" cy="1414806"/>
          </a:xfrm>
          <a:prstGeom prst="rect">
            <a:avLst/>
          </a:prstGeom>
          <a:noFill/>
        </p:spPr>
        <p:txBody>
          <a:bodyPr wrap="square" rtlCol="0">
            <a:spAutoFit/>
          </a:bodyPr>
          <a:lstStyle/>
          <a:p>
            <a:pPr algn="l"/>
            <a:endParaRPr lang="en-US"/>
          </a:p>
        </p:txBody>
      </p:sp>
      <p:sp>
        <p:nvSpPr>
          <p:cNvPr id="5" name="TextBox 4">
            <a:extLst>
              <a:ext uri="{FF2B5EF4-FFF2-40B4-BE49-F238E27FC236}">
                <a16:creationId xmlns:a16="http://schemas.microsoft.com/office/drawing/2014/main" id="{E37658C9-EECB-754D-8381-568D3A3BE4ED}"/>
              </a:ext>
            </a:extLst>
          </p:cNvPr>
          <p:cNvSpPr txBox="1"/>
          <p:nvPr/>
        </p:nvSpPr>
        <p:spPr>
          <a:xfrm>
            <a:off x="960307" y="1651315"/>
            <a:ext cx="10058400" cy="1569660"/>
          </a:xfrm>
          <a:prstGeom prst="rect">
            <a:avLst/>
          </a:prstGeom>
          <a:noFill/>
          <a:ln>
            <a:solidFill>
              <a:srgbClr val="0070C0"/>
            </a:solidFill>
          </a:ln>
        </p:spPr>
        <p:txBody>
          <a:bodyPr wrap="square" rtlCol="0" anchor="ctr">
            <a:spAutoFit/>
          </a:bodyPr>
          <a:lstStyle/>
          <a:p>
            <a:pPr algn="ctr"/>
            <a:r>
              <a:rPr lang="en-US" sz="2400" b="1">
                <a:solidFill>
                  <a:schemeClr val="accent2">
                    <a:lumMod val="50000"/>
                  </a:schemeClr>
                </a:solidFill>
                <a:latin typeface="Gabriola" pitchFamily="82" charset="0"/>
              </a:rPr>
              <a:t>Onomatopoeia is a figure of speech in which words evoke the actual sound of the thing they refer to or describe. </a:t>
            </a:r>
            <a:r>
              <a:rPr lang="en-US" altLang="zh-CN" sz="2400" b="1">
                <a:solidFill>
                  <a:schemeClr val="accent2">
                    <a:lumMod val="50000"/>
                  </a:schemeClr>
                </a:solidFill>
                <a:latin typeface="Gabriola" pitchFamily="82" charset="0"/>
              </a:rPr>
              <a:t>Onomatopoeia can use real words or</a:t>
            </a:r>
            <a:r>
              <a:rPr lang="zh-CN" altLang="en-US" sz="2400" b="1">
                <a:solidFill>
                  <a:schemeClr val="accent2">
                    <a:lumMod val="50000"/>
                  </a:schemeClr>
                </a:solidFill>
                <a:latin typeface="Gabriola" pitchFamily="82" charset="0"/>
              </a:rPr>
              <a:t> </a:t>
            </a:r>
            <a:r>
              <a:rPr lang="en-US" altLang="zh-CN" sz="2400" b="1">
                <a:solidFill>
                  <a:schemeClr val="accent2">
                    <a:lumMod val="50000"/>
                  </a:schemeClr>
                </a:solidFill>
                <a:latin typeface="Gabriola" pitchFamily="82" charset="0"/>
              </a:rPr>
              <a:t>just letters to represent raw sound. A sound of an animal can also be onomatopoeia and that can differ from language to language like sound of a dog in English is woof but in Italian it’s bau. </a:t>
            </a:r>
            <a:endParaRPr lang="en-US" sz="2400" b="1">
              <a:solidFill>
                <a:schemeClr val="accent2">
                  <a:lumMod val="50000"/>
                </a:schemeClr>
              </a:solidFill>
              <a:latin typeface="Gabriola" pitchFamily="82" charset="0"/>
            </a:endParaRPr>
          </a:p>
        </p:txBody>
      </p:sp>
      <p:sp>
        <p:nvSpPr>
          <p:cNvPr id="6" name="TextBox 5">
            <a:extLst>
              <a:ext uri="{FF2B5EF4-FFF2-40B4-BE49-F238E27FC236}">
                <a16:creationId xmlns:a16="http://schemas.microsoft.com/office/drawing/2014/main" id="{A46CF84E-DF9C-A649-AC75-F688DF8FDA08}"/>
              </a:ext>
            </a:extLst>
          </p:cNvPr>
          <p:cNvSpPr txBox="1"/>
          <p:nvPr/>
        </p:nvSpPr>
        <p:spPr>
          <a:xfrm>
            <a:off x="5182191" y="2511050"/>
            <a:ext cx="1828800" cy="1828800"/>
          </a:xfrm>
          <a:prstGeom prst="rect">
            <a:avLst/>
          </a:prstGeom>
          <a:noFill/>
        </p:spPr>
        <p:txBody>
          <a:bodyPr wrap="square" rtlCol="0">
            <a:spAutoFit/>
          </a:bodyPr>
          <a:lstStyle/>
          <a:p>
            <a:pPr algn="l"/>
            <a:endParaRPr lang="en-US"/>
          </a:p>
        </p:txBody>
      </p:sp>
      <p:sp>
        <p:nvSpPr>
          <p:cNvPr id="7" name="TextBox 6">
            <a:extLst>
              <a:ext uri="{FF2B5EF4-FFF2-40B4-BE49-F238E27FC236}">
                <a16:creationId xmlns:a16="http://schemas.microsoft.com/office/drawing/2014/main" id="{1A8047DA-E8D6-F943-8CBF-769BA5B78289}"/>
              </a:ext>
            </a:extLst>
          </p:cNvPr>
          <p:cNvSpPr txBox="1"/>
          <p:nvPr/>
        </p:nvSpPr>
        <p:spPr>
          <a:xfrm>
            <a:off x="1295695" y="3932756"/>
            <a:ext cx="1828800" cy="1828800"/>
          </a:xfrm>
          <a:prstGeom prst="rect">
            <a:avLst/>
          </a:prstGeom>
          <a:noFill/>
        </p:spPr>
        <p:txBody>
          <a:bodyPr wrap="square" rtlCol="0">
            <a:spAutoFit/>
          </a:bodyPr>
          <a:lstStyle/>
          <a:p>
            <a:pPr algn="l"/>
            <a:endParaRPr lang="en-US"/>
          </a:p>
        </p:txBody>
      </p:sp>
      <p:sp>
        <p:nvSpPr>
          <p:cNvPr id="8" name="TextBox 7">
            <a:extLst>
              <a:ext uri="{FF2B5EF4-FFF2-40B4-BE49-F238E27FC236}">
                <a16:creationId xmlns:a16="http://schemas.microsoft.com/office/drawing/2014/main" id="{55BB1517-7B4A-2D43-B6B2-3E0607716607}"/>
              </a:ext>
            </a:extLst>
          </p:cNvPr>
          <p:cNvSpPr txBox="1"/>
          <p:nvPr/>
        </p:nvSpPr>
        <p:spPr>
          <a:xfrm>
            <a:off x="960307" y="3299462"/>
            <a:ext cx="5553374" cy="3046988"/>
          </a:xfrm>
          <a:prstGeom prst="rect">
            <a:avLst/>
          </a:prstGeom>
          <a:noFill/>
        </p:spPr>
        <p:txBody>
          <a:bodyPr wrap="square" rtlCol="0">
            <a:spAutoFit/>
          </a:bodyPr>
          <a:lstStyle/>
          <a:p>
            <a:pPr algn="l"/>
            <a:r>
              <a:rPr lang="en-US" altLang="zh-CN" sz="2400" b="1">
                <a:solidFill>
                  <a:schemeClr val="accent2">
                    <a:lumMod val="50000"/>
                  </a:schemeClr>
                </a:solidFill>
                <a:latin typeface="Gabriola" pitchFamily="82" charset="0"/>
              </a:rPr>
              <a:t>For example –</a:t>
            </a:r>
          </a:p>
          <a:p>
            <a:pPr algn="l"/>
            <a:r>
              <a:rPr lang="en-US" altLang="zh-CN" sz="2400" b="1">
                <a:solidFill>
                  <a:schemeClr val="accent2">
                    <a:lumMod val="50000"/>
                  </a:schemeClr>
                </a:solidFill>
                <a:latin typeface="Gabriola" pitchFamily="82" charset="0"/>
              </a:rPr>
              <a:t>The sausages were ‘sizzling’ hot in the pan;</a:t>
            </a:r>
            <a:r>
              <a:rPr lang="zh-CN" altLang="en-US" sz="2400" b="1">
                <a:solidFill>
                  <a:schemeClr val="accent2">
                    <a:lumMod val="50000"/>
                  </a:schemeClr>
                </a:solidFill>
                <a:latin typeface="Gabriola" pitchFamily="82" charset="0"/>
              </a:rPr>
              <a:t> </a:t>
            </a:r>
            <a:r>
              <a:rPr lang="en-US" altLang="zh-CN" sz="2400" b="1">
                <a:solidFill>
                  <a:schemeClr val="accent2">
                    <a:lumMod val="50000"/>
                  </a:schemeClr>
                </a:solidFill>
                <a:latin typeface="Gabriola" pitchFamily="82" charset="0"/>
              </a:rPr>
              <a:t>The lion ‘roared’ at me;</a:t>
            </a:r>
            <a:r>
              <a:rPr lang="zh-CN" altLang="en-US" sz="2400" b="1">
                <a:solidFill>
                  <a:schemeClr val="accent2">
                    <a:lumMod val="50000"/>
                  </a:schemeClr>
                </a:solidFill>
                <a:latin typeface="Gabriola" pitchFamily="82" charset="0"/>
              </a:rPr>
              <a:t> </a:t>
            </a:r>
            <a:r>
              <a:rPr lang="en-US" altLang="zh-CN" sz="2400" b="1">
                <a:solidFill>
                  <a:schemeClr val="accent2">
                    <a:lumMod val="50000"/>
                  </a:schemeClr>
                </a:solidFill>
                <a:latin typeface="Gabriola" pitchFamily="82" charset="0"/>
              </a:rPr>
              <a:t>My teeth ‘chattered’</a:t>
            </a:r>
            <a:r>
              <a:rPr lang="zh-CN" altLang="en-US" sz="2400" b="1">
                <a:solidFill>
                  <a:schemeClr val="accent2">
                    <a:lumMod val="50000"/>
                  </a:schemeClr>
                </a:solidFill>
                <a:latin typeface="Gabriola" pitchFamily="82" charset="0"/>
              </a:rPr>
              <a:t> </a:t>
            </a:r>
            <a:r>
              <a:rPr lang="en-US" altLang="zh-CN" sz="2400" b="1">
                <a:solidFill>
                  <a:schemeClr val="accent2">
                    <a:lumMod val="50000"/>
                  </a:schemeClr>
                </a:solidFill>
                <a:latin typeface="Gabriola" pitchFamily="82" charset="0"/>
              </a:rPr>
              <a:t>as I stood in the snow; </a:t>
            </a:r>
            <a:r>
              <a:rPr lang="zh-CN" altLang="en-US" sz="2400" b="1">
                <a:solidFill>
                  <a:schemeClr val="accent2">
                    <a:lumMod val="50000"/>
                  </a:schemeClr>
                </a:solidFill>
                <a:latin typeface="Gabriola" pitchFamily="82" charset="0"/>
              </a:rPr>
              <a:t> </a:t>
            </a:r>
            <a:endParaRPr lang="en-US" altLang="zh-CN" sz="2400" b="1">
              <a:solidFill>
                <a:schemeClr val="accent2">
                  <a:lumMod val="50000"/>
                </a:schemeClr>
              </a:solidFill>
              <a:latin typeface="Gabriola" pitchFamily="82" charset="0"/>
            </a:endParaRPr>
          </a:p>
          <a:p>
            <a:pPr algn="l"/>
            <a:r>
              <a:rPr lang="en-US" altLang="zh-CN" sz="2400" b="1">
                <a:solidFill>
                  <a:schemeClr val="accent2">
                    <a:lumMod val="50000"/>
                  </a:schemeClr>
                </a:solidFill>
                <a:latin typeface="Gabriola" pitchFamily="82" charset="0"/>
              </a:rPr>
              <a:t>So, here in the above example words like sizzling, </a:t>
            </a:r>
            <a:r>
              <a:rPr lang="zh-CN" altLang="en-US" sz="2400" b="1">
                <a:solidFill>
                  <a:schemeClr val="accent2">
                    <a:lumMod val="50000"/>
                  </a:schemeClr>
                </a:solidFill>
                <a:latin typeface="Gabriola" pitchFamily="82" charset="0"/>
              </a:rPr>
              <a:t> </a:t>
            </a:r>
            <a:r>
              <a:rPr lang="en-US" altLang="zh-CN" sz="2400" b="1">
                <a:solidFill>
                  <a:schemeClr val="accent2">
                    <a:lumMod val="50000"/>
                  </a:schemeClr>
                </a:solidFill>
                <a:latin typeface="Gabriola" pitchFamily="82" charset="0"/>
              </a:rPr>
              <a:t>roared and </a:t>
            </a:r>
            <a:r>
              <a:rPr lang="zh-CN" altLang="en-US" sz="2400" b="1">
                <a:solidFill>
                  <a:schemeClr val="accent2">
                    <a:lumMod val="50000"/>
                  </a:schemeClr>
                </a:solidFill>
                <a:latin typeface="Gabriola" pitchFamily="82" charset="0"/>
              </a:rPr>
              <a:t> </a:t>
            </a:r>
            <a:r>
              <a:rPr lang="en-US" altLang="zh-CN" sz="2400" b="1">
                <a:solidFill>
                  <a:schemeClr val="accent2">
                    <a:lumMod val="50000"/>
                  </a:schemeClr>
                </a:solidFill>
                <a:latin typeface="Gabriola" pitchFamily="82" charset="0"/>
              </a:rPr>
              <a:t>chattered</a:t>
            </a:r>
            <a:r>
              <a:rPr lang="zh-CN" altLang="en-US" sz="2400" b="1">
                <a:solidFill>
                  <a:schemeClr val="accent2">
                    <a:lumMod val="50000"/>
                  </a:schemeClr>
                </a:solidFill>
                <a:latin typeface="Gabriola" pitchFamily="82" charset="0"/>
              </a:rPr>
              <a:t> </a:t>
            </a:r>
            <a:r>
              <a:rPr lang="en-US" altLang="zh-CN" sz="2400" b="1">
                <a:solidFill>
                  <a:schemeClr val="accent2">
                    <a:lumMod val="50000"/>
                  </a:schemeClr>
                </a:solidFill>
                <a:latin typeface="Gabriola" pitchFamily="82" charset="0"/>
              </a:rPr>
              <a:t>are onomatopoeia. </a:t>
            </a:r>
          </a:p>
          <a:p>
            <a:pPr algn="l"/>
            <a:r>
              <a:rPr lang="en-US" altLang="zh-CN" sz="2400" b="1">
                <a:solidFill>
                  <a:schemeClr val="accent2">
                    <a:lumMod val="50000"/>
                  </a:schemeClr>
                </a:solidFill>
                <a:latin typeface="Gabriola" pitchFamily="82" charset="0"/>
              </a:rPr>
              <a:t>Real words like ‘z’can</a:t>
            </a:r>
            <a:r>
              <a:rPr lang="zh-CN" altLang="en-US" sz="2400" b="1">
                <a:solidFill>
                  <a:schemeClr val="accent2">
                    <a:lumMod val="50000"/>
                  </a:schemeClr>
                </a:solidFill>
                <a:latin typeface="Gabriola" pitchFamily="82" charset="0"/>
              </a:rPr>
              <a:t> </a:t>
            </a:r>
            <a:r>
              <a:rPr lang="en-US" altLang="zh-CN" sz="2400" b="1">
                <a:solidFill>
                  <a:schemeClr val="accent2">
                    <a:lumMod val="50000"/>
                  </a:schemeClr>
                </a:solidFill>
                <a:latin typeface="Gabriola" pitchFamily="82" charset="0"/>
              </a:rPr>
              <a:t>be used as an onomatopoeia for sleeping –</a:t>
            </a:r>
            <a:r>
              <a:rPr lang="zh-CN" altLang="en-US" sz="2400" b="1">
                <a:solidFill>
                  <a:schemeClr val="accent2">
                    <a:lumMod val="50000"/>
                  </a:schemeClr>
                </a:solidFill>
                <a:latin typeface="Gabriola" pitchFamily="82" charset="0"/>
              </a:rPr>
              <a:t> </a:t>
            </a:r>
            <a:r>
              <a:rPr lang="en-US" altLang="zh-CN" sz="2400" b="1">
                <a:solidFill>
                  <a:schemeClr val="accent2">
                    <a:lumMod val="50000"/>
                  </a:schemeClr>
                </a:solidFill>
                <a:latin typeface="Gabriola" pitchFamily="82" charset="0"/>
              </a:rPr>
              <a:t>‘Zzzzzzzz’.</a:t>
            </a:r>
            <a:r>
              <a:rPr lang="zh-CN" altLang="en-US" sz="2400" b="1">
                <a:solidFill>
                  <a:schemeClr val="accent2">
                    <a:lumMod val="50000"/>
                  </a:schemeClr>
                </a:solidFill>
                <a:latin typeface="Gabriola" pitchFamily="82" charset="0"/>
              </a:rPr>
              <a:t> </a:t>
            </a:r>
            <a:r>
              <a:rPr lang="en-US" altLang="zh-CN" sz="2400" b="1">
                <a:solidFill>
                  <a:schemeClr val="accent2">
                    <a:lumMod val="50000"/>
                  </a:schemeClr>
                </a:solidFill>
                <a:latin typeface="Gabriola" pitchFamily="82" charset="0"/>
              </a:rPr>
              <a:t>Onomatopoeia also includes sounds of animal like woof for dog etc</a:t>
            </a:r>
            <a:endParaRPr lang="en-US" sz="2400" b="1">
              <a:solidFill>
                <a:schemeClr val="accent2">
                  <a:lumMod val="50000"/>
                </a:schemeClr>
              </a:solidFill>
              <a:latin typeface="Gabriola" pitchFamily="82" charset="0"/>
            </a:endParaRPr>
          </a:p>
        </p:txBody>
      </p:sp>
      <p:pic>
        <p:nvPicPr>
          <p:cNvPr id="9" name="Picture 9">
            <a:extLst>
              <a:ext uri="{FF2B5EF4-FFF2-40B4-BE49-F238E27FC236}">
                <a16:creationId xmlns:a16="http://schemas.microsoft.com/office/drawing/2014/main" id="{D9B3DC79-1665-7940-90CD-C896212CE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4116" y="3475931"/>
            <a:ext cx="2247900" cy="248602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2" name="Speech Bubble: Oval 11">
            <a:extLst>
              <a:ext uri="{FF2B5EF4-FFF2-40B4-BE49-F238E27FC236}">
                <a16:creationId xmlns:a16="http://schemas.microsoft.com/office/drawing/2014/main" id="{C46FEDE8-50BC-654E-8F3B-40A660B4ECB6}"/>
              </a:ext>
            </a:extLst>
          </p:cNvPr>
          <p:cNvSpPr/>
          <p:nvPr/>
        </p:nvSpPr>
        <p:spPr>
          <a:xfrm>
            <a:off x="9402892" y="3791878"/>
            <a:ext cx="2169095" cy="1969677"/>
          </a:xfrm>
          <a:prstGeom prst="wedgeEllipseCallout">
            <a:avLst>
              <a:gd name="adj1" fmla="val -148939"/>
              <a:gd name="adj2" fmla="val 61051"/>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b="1">
                <a:latin typeface="Bradley Hand ITC" panose="03070402050302030203" pitchFamily="66" charset="0"/>
              </a:rPr>
              <a:t>More eg-</a:t>
            </a:r>
          </a:p>
          <a:p>
            <a:pPr algn="ctr"/>
            <a:r>
              <a:rPr lang="en-US" altLang="zh-CN" b="1">
                <a:latin typeface="Bradley Hand ITC" panose="03070402050302030203" pitchFamily="66" charset="0"/>
              </a:rPr>
              <a:t>Pop, crackle, </a:t>
            </a:r>
            <a:r>
              <a:rPr lang="zh-CN" altLang="en-US" b="1">
                <a:latin typeface="Bradley Hand ITC" panose="03070402050302030203" pitchFamily="66" charset="0"/>
              </a:rPr>
              <a:t> </a:t>
            </a:r>
            <a:r>
              <a:rPr lang="en-US" altLang="zh-CN" b="1">
                <a:latin typeface="Bradley Hand ITC" panose="03070402050302030203" pitchFamily="66" charset="0"/>
              </a:rPr>
              <a:t>Moo, </a:t>
            </a:r>
            <a:r>
              <a:rPr lang="zh-CN" altLang="en-US" b="1">
                <a:latin typeface="Bradley Hand ITC" panose="03070402050302030203" pitchFamily="66" charset="0"/>
              </a:rPr>
              <a:t> </a:t>
            </a:r>
            <a:r>
              <a:rPr lang="en-US" altLang="zh-CN" b="1">
                <a:latin typeface="Bradley Hand ITC" panose="03070402050302030203" pitchFamily="66" charset="0"/>
              </a:rPr>
              <a:t>ding dong, tick tock etc</a:t>
            </a:r>
            <a:endParaRPr lang="en-US" b="1">
              <a:latin typeface="Bradley Hand ITC" panose="03070402050302030203" pitchFamily="66" charset="0"/>
            </a:endParaRPr>
          </a:p>
        </p:txBody>
      </p:sp>
    </p:spTree>
    <p:extLst>
      <p:ext uri="{BB962C8B-B14F-4D97-AF65-F5344CB8AC3E}">
        <p14:creationId xmlns:p14="http://schemas.microsoft.com/office/powerpoint/2010/main" val="3926477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D37E6775-D363-D741-966B-76001890D9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9209" y="496957"/>
            <a:ext cx="11128276" cy="5892483"/>
          </a:xfrm>
        </p:spPr>
      </p:pic>
      <p:sp>
        <p:nvSpPr>
          <p:cNvPr id="2" name="Title 1">
            <a:extLst>
              <a:ext uri="{FF2B5EF4-FFF2-40B4-BE49-F238E27FC236}">
                <a16:creationId xmlns:a16="http://schemas.microsoft.com/office/drawing/2014/main" id="{EE60A36A-9E26-9A41-AFEA-1EF063CED2A9}"/>
              </a:ext>
            </a:extLst>
          </p:cNvPr>
          <p:cNvSpPr>
            <a:spLocks noGrp="1"/>
          </p:cNvSpPr>
          <p:nvPr>
            <p:ph type="title"/>
          </p:nvPr>
        </p:nvSpPr>
        <p:spPr/>
        <p:txBody>
          <a:bodyPr>
            <a:normAutofit/>
          </a:bodyPr>
          <a:lstStyle/>
          <a:p>
            <a:pPr algn="ctr"/>
            <a:r>
              <a:rPr lang="en-US" altLang="zh-CN" sz="5400" b="1" u="sng">
                <a:solidFill>
                  <a:srgbClr val="002060"/>
                </a:solidFill>
                <a:latin typeface="Modern Love" pitchFamily="82" charset="0"/>
              </a:rPr>
              <a:t>Irony  </a:t>
            </a:r>
            <a:endParaRPr lang="en-US" sz="5400" b="1" u="sng">
              <a:solidFill>
                <a:srgbClr val="002060"/>
              </a:solidFill>
              <a:latin typeface="Modern Love" pitchFamily="82" charset="0"/>
            </a:endParaRPr>
          </a:p>
        </p:txBody>
      </p:sp>
      <p:sp>
        <p:nvSpPr>
          <p:cNvPr id="3" name="TextBox 2">
            <a:extLst>
              <a:ext uri="{FF2B5EF4-FFF2-40B4-BE49-F238E27FC236}">
                <a16:creationId xmlns:a16="http://schemas.microsoft.com/office/drawing/2014/main" id="{84D25801-C3DB-1A44-9D2B-5F4686035ED3}"/>
              </a:ext>
            </a:extLst>
          </p:cNvPr>
          <p:cNvSpPr txBox="1"/>
          <p:nvPr/>
        </p:nvSpPr>
        <p:spPr>
          <a:xfrm>
            <a:off x="5182191" y="2511050"/>
            <a:ext cx="1828800" cy="1828800"/>
          </a:xfrm>
          <a:prstGeom prst="rect">
            <a:avLst/>
          </a:prstGeom>
          <a:noFill/>
        </p:spPr>
        <p:txBody>
          <a:bodyPr wrap="square" rtlCol="0">
            <a:spAutoFit/>
          </a:bodyPr>
          <a:lstStyle/>
          <a:p>
            <a:pPr algn="l"/>
            <a:endParaRPr lang="en-US"/>
          </a:p>
        </p:txBody>
      </p:sp>
      <p:sp>
        <p:nvSpPr>
          <p:cNvPr id="5" name="TextBox 4">
            <a:extLst>
              <a:ext uri="{FF2B5EF4-FFF2-40B4-BE49-F238E27FC236}">
                <a16:creationId xmlns:a16="http://schemas.microsoft.com/office/drawing/2014/main" id="{BC75A169-145F-BA4B-B2E9-36A0B289A222}"/>
              </a:ext>
            </a:extLst>
          </p:cNvPr>
          <p:cNvSpPr txBox="1"/>
          <p:nvPr/>
        </p:nvSpPr>
        <p:spPr>
          <a:xfrm>
            <a:off x="1066799" y="1726858"/>
            <a:ext cx="10058400" cy="1569660"/>
          </a:xfrm>
          <a:prstGeom prst="rect">
            <a:avLst/>
          </a:prstGeom>
          <a:noFill/>
          <a:ln>
            <a:solidFill>
              <a:srgbClr val="002060"/>
            </a:solidFill>
          </a:ln>
        </p:spPr>
        <p:txBody>
          <a:bodyPr wrap="square" rtlCol="0" anchor="ctr">
            <a:spAutoFit/>
          </a:bodyPr>
          <a:lstStyle/>
          <a:p>
            <a:pPr algn="ctr"/>
            <a:r>
              <a:rPr lang="en-US" altLang="zh-CN" sz="2400" b="1">
                <a:solidFill>
                  <a:schemeClr val="tx2">
                    <a:lumMod val="50000"/>
                  </a:schemeClr>
                </a:solidFill>
                <a:latin typeface="Gabriola" pitchFamily="82" charset="0"/>
              </a:rPr>
              <a:t>Irony occurs when actual result is just the opposite of what you thought, there are 4 types of irony. Verbal, </a:t>
            </a:r>
            <a:r>
              <a:rPr lang="zh-CN" altLang="en-US" sz="2400" b="1">
                <a:solidFill>
                  <a:schemeClr val="tx2">
                    <a:lumMod val="50000"/>
                  </a:schemeClr>
                </a:solidFill>
                <a:latin typeface="Gabriola" pitchFamily="82" charset="0"/>
              </a:rPr>
              <a:t> </a:t>
            </a:r>
            <a:r>
              <a:rPr lang="en-US" altLang="zh-CN" sz="2400" b="1">
                <a:solidFill>
                  <a:schemeClr val="tx2">
                    <a:lumMod val="50000"/>
                  </a:schemeClr>
                </a:solidFill>
                <a:latin typeface="Gabriola" pitchFamily="82" charset="0"/>
              </a:rPr>
              <a:t>dramatic,</a:t>
            </a:r>
            <a:r>
              <a:rPr lang="zh-CN" altLang="en-US" sz="2400" b="1">
                <a:solidFill>
                  <a:schemeClr val="tx2">
                    <a:lumMod val="50000"/>
                  </a:schemeClr>
                </a:solidFill>
                <a:latin typeface="Gabriola" pitchFamily="82" charset="0"/>
              </a:rPr>
              <a:t> </a:t>
            </a:r>
            <a:r>
              <a:rPr lang="en-US" altLang="zh-CN" sz="2400" b="1">
                <a:solidFill>
                  <a:schemeClr val="tx2">
                    <a:lumMod val="50000"/>
                  </a:schemeClr>
                </a:solidFill>
                <a:latin typeface="Gabriola" pitchFamily="82" charset="0"/>
              </a:rPr>
              <a:t>cosmic and situational in all these, situation is contrast of what expected. </a:t>
            </a:r>
            <a:r>
              <a:rPr lang="en-US" sz="2400" b="1" i="0">
                <a:solidFill>
                  <a:schemeClr val="tx2">
                    <a:lumMod val="50000"/>
                  </a:schemeClr>
                </a:solidFill>
                <a:effectLst/>
                <a:latin typeface="Gabriola" pitchFamily="82" charset="0"/>
              </a:rPr>
              <a:t>Irony inverts our expectations. It can create the unexpected twist at the end of a joke or a story that gets us laughing — or crying.</a:t>
            </a:r>
            <a:endParaRPr lang="en-US" sz="2400" b="1">
              <a:solidFill>
                <a:schemeClr val="tx2">
                  <a:lumMod val="50000"/>
                </a:schemeClr>
              </a:solidFill>
              <a:latin typeface="Gabriola" pitchFamily="82" charset="0"/>
            </a:endParaRPr>
          </a:p>
        </p:txBody>
      </p:sp>
      <p:sp>
        <p:nvSpPr>
          <p:cNvPr id="7" name="TextBox 6">
            <a:extLst>
              <a:ext uri="{FF2B5EF4-FFF2-40B4-BE49-F238E27FC236}">
                <a16:creationId xmlns:a16="http://schemas.microsoft.com/office/drawing/2014/main" id="{04EB613A-9C91-994D-931D-BB1901585A9C}"/>
              </a:ext>
            </a:extLst>
          </p:cNvPr>
          <p:cNvSpPr txBox="1"/>
          <p:nvPr/>
        </p:nvSpPr>
        <p:spPr>
          <a:xfrm>
            <a:off x="1066799" y="3232979"/>
            <a:ext cx="5642113" cy="2862322"/>
          </a:xfrm>
          <a:prstGeom prst="rect">
            <a:avLst/>
          </a:prstGeom>
          <a:noFill/>
        </p:spPr>
        <p:txBody>
          <a:bodyPr wrap="square" rtlCol="0">
            <a:spAutoFit/>
          </a:bodyPr>
          <a:lstStyle/>
          <a:p>
            <a:pPr algn="l"/>
            <a:r>
              <a:rPr lang="en-US" altLang="zh-CN" sz="2000" b="1">
                <a:solidFill>
                  <a:schemeClr val="tx2">
                    <a:lumMod val="50000"/>
                  </a:schemeClr>
                </a:solidFill>
                <a:latin typeface="Gabriola" pitchFamily="82" charset="0"/>
              </a:rPr>
              <a:t>For example –</a:t>
            </a:r>
          </a:p>
          <a:p>
            <a:pPr algn="l"/>
            <a:r>
              <a:rPr lang="en-US" sz="2000" b="1" i="0">
                <a:solidFill>
                  <a:schemeClr val="tx2">
                    <a:lumMod val="50000"/>
                  </a:schemeClr>
                </a:solidFill>
                <a:effectLst/>
                <a:latin typeface="Gabriola" pitchFamily="82" charset="0"/>
              </a:rPr>
              <a:t>In </a:t>
            </a:r>
            <a:r>
              <a:rPr lang="en-US" altLang="zh-CN" sz="2000" b="1" i="0">
                <a:solidFill>
                  <a:schemeClr val="tx2">
                    <a:lumMod val="50000"/>
                  </a:schemeClr>
                </a:solidFill>
                <a:effectLst/>
                <a:latin typeface="Gabriola" pitchFamily="82" charset="0"/>
              </a:rPr>
              <a:t>a </a:t>
            </a:r>
            <a:r>
              <a:rPr lang="en-US" sz="2000" b="1" i="0">
                <a:solidFill>
                  <a:schemeClr val="tx2">
                    <a:lumMod val="50000"/>
                  </a:schemeClr>
                </a:solidFill>
                <a:effectLst/>
                <a:latin typeface="Gabriola" pitchFamily="82" charset="0"/>
              </a:rPr>
              <a:t>short story by O. Henry, a wife sells her hair to buy her husband a watch chain, and her husband sells his watch to buy her combs for her hair. Both have made sacrifices in order to buy gifts for one another, but in the end, the gifts are useless.</a:t>
            </a:r>
            <a:r>
              <a:rPr lang="zh-CN" altLang="en-US" sz="2000" b="1">
                <a:solidFill>
                  <a:schemeClr val="tx2">
                    <a:lumMod val="50000"/>
                  </a:schemeClr>
                </a:solidFill>
                <a:latin typeface="Gabriola" pitchFamily="82" charset="0"/>
              </a:rPr>
              <a:t> </a:t>
            </a:r>
            <a:r>
              <a:rPr lang="en-US" altLang="zh-CN" sz="2000" b="1">
                <a:solidFill>
                  <a:schemeClr val="tx2">
                    <a:lumMod val="50000"/>
                  </a:schemeClr>
                </a:solidFill>
                <a:latin typeface="Gabriola" pitchFamily="82" charset="0"/>
              </a:rPr>
              <a:t>This is a type of situational irony.</a:t>
            </a:r>
            <a:r>
              <a:rPr lang="zh-CN" altLang="en-US" sz="2000" b="1">
                <a:solidFill>
                  <a:schemeClr val="tx2">
                    <a:lumMod val="50000"/>
                  </a:schemeClr>
                </a:solidFill>
                <a:latin typeface="Gabriola" pitchFamily="82" charset="0"/>
              </a:rPr>
              <a:t> </a:t>
            </a:r>
            <a:endParaRPr lang="en-US" altLang="zh-CN" sz="2000" b="1">
              <a:solidFill>
                <a:schemeClr val="tx2">
                  <a:lumMod val="50000"/>
                </a:schemeClr>
              </a:solidFill>
              <a:latin typeface="Gabriola" pitchFamily="82" charset="0"/>
            </a:endParaRPr>
          </a:p>
          <a:p>
            <a:pPr algn="l"/>
            <a:r>
              <a:rPr lang="en-US" altLang="zh-CN" sz="2000" b="1">
                <a:solidFill>
                  <a:schemeClr val="tx2">
                    <a:lumMod val="50000"/>
                  </a:schemeClr>
                </a:solidFill>
                <a:latin typeface="Gabriola" pitchFamily="82" charset="0"/>
              </a:rPr>
              <a:t>A </a:t>
            </a:r>
            <a:r>
              <a:rPr lang="en-US" sz="2000" b="1" i="0">
                <a:solidFill>
                  <a:schemeClr val="tx2">
                    <a:lumMod val="50000"/>
                  </a:schemeClr>
                </a:solidFill>
                <a:effectLst/>
                <a:latin typeface="Gabriola" pitchFamily="82" charset="0"/>
              </a:rPr>
              <a:t>character stepping out into a hurricane and saying, “What nice weather we‘re having!”</a:t>
            </a:r>
            <a:r>
              <a:rPr lang="zh-CN" altLang="en-US" sz="2000" b="1" i="0">
                <a:solidFill>
                  <a:schemeClr val="tx2">
                    <a:lumMod val="50000"/>
                  </a:schemeClr>
                </a:solidFill>
                <a:effectLst/>
                <a:latin typeface="Gabriola" pitchFamily="82" charset="0"/>
              </a:rPr>
              <a:t> </a:t>
            </a:r>
            <a:r>
              <a:rPr lang="en-US" altLang="zh-CN" sz="2000" b="1" i="0">
                <a:solidFill>
                  <a:schemeClr val="tx2">
                    <a:lumMod val="50000"/>
                  </a:schemeClr>
                </a:solidFill>
                <a:effectLst/>
                <a:latin typeface="Gabriola" pitchFamily="82" charset="0"/>
              </a:rPr>
              <a:t>This is a verbal irony. There can be many more interesting irony. </a:t>
            </a:r>
            <a:endParaRPr lang="en-US" sz="2000" b="1">
              <a:solidFill>
                <a:schemeClr val="tx2">
                  <a:lumMod val="50000"/>
                </a:schemeClr>
              </a:solidFill>
              <a:latin typeface="Gabriola" pitchFamily="82" charset="0"/>
            </a:endParaRPr>
          </a:p>
        </p:txBody>
      </p:sp>
      <p:pic>
        <p:nvPicPr>
          <p:cNvPr id="6" name="Picture 7">
            <a:extLst>
              <a:ext uri="{FF2B5EF4-FFF2-40B4-BE49-F238E27FC236}">
                <a16:creationId xmlns:a16="http://schemas.microsoft.com/office/drawing/2014/main" id="{F24FFA2C-72EB-8842-A9B0-BFE980514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4750" y="3374417"/>
            <a:ext cx="2414488" cy="272614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8" name="Speech Bubble: Oval 7">
            <a:extLst>
              <a:ext uri="{FF2B5EF4-FFF2-40B4-BE49-F238E27FC236}">
                <a16:creationId xmlns:a16="http://schemas.microsoft.com/office/drawing/2014/main" id="{DEC2D9E5-85FA-E241-B25B-6E4A8E2F8BB3}"/>
              </a:ext>
            </a:extLst>
          </p:cNvPr>
          <p:cNvSpPr/>
          <p:nvPr/>
        </p:nvSpPr>
        <p:spPr>
          <a:xfrm>
            <a:off x="9309237" y="3561482"/>
            <a:ext cx="2298247" cy="1834045"/>
          </a:xfrm>
          <a:prstGeom prst="wedgeEllipseCallout">
            <a:avLst>
              <a:gd name="adj1" fmla="val -107740"/>
              <a:gd name="adj2" fmla="val 52711"/>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b="1">
                <a:latin typeface="Bradley Hand ITC" panose="03070402050302030203" pitchFamily="66" charset="0"/>
              </a:rPr>
              <a:t>More examples –</a:t>
            </a:r>
            <a:r>
              <a:rPr lang="zh-CN" altLang="en-US" b="1">
                <a:latin typeface="Bradley Hand ITC" panose="03070402050302030203" pitchFamily="66" charset="0"/>
              </a:rPr>
              <a:t> </a:t>
            </a:r>
            <a:r>
              <a:rPr lang="en-US" altLang="zh-CN" b="1">
                <a:latin typeface="Bradley Hand ITC" panose="03070402050302030203" pitchFamily="66" charset="0"/>
              </a:rPr>
              <a:t>a pilot has a fear of heights, </a:t>
            </a:r>
          </a:p>
          <a:p>
            <a:pPr algn="ctr"/>
            <a:r>
              <a:rPr lang="en-US" altLang="zh-CN" b="1" i="0">
                <a:solidFill>
                  <a:srgbClr val="202124"/>
                </a:solidFill>
                <a:effectLst/>
                <a:latin typeface="Bradley Hand ITC" panose="03070402050302030203" pitchFamily="66" charset="0"/>
              </a:rPr>
              <a:t>A fire station burns down etc. </a:t>
            </a:r>
            <a:endParaRPr lang="en-US" b="1" i="0">
              <a:solidFill>
                <a:srgbClr val="202124"/>
              </a:solidFill>
              <a:effectLst/>
              <a:latin typeface="Bradley Hand ITC" panose="03070402050302030203" pitchFamily="66" charset="0"/>
            </a:endParaRPr>
          </a:p>
        </p:txBody>
      </p:sp>
    </p:spTree>
    <p:extLst>
      <p:ext uri="{BB962C8B-B14F-4D97-AF65-F5344CB8AC3E}">
        <p14:creationId xmlns:p14="http://schemas.microsoft.com/office/powerpoint/2010/main" val="33333185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10</Slides>
  <Notes>0</Notes>
  <HiddenSlides>0</HiddenSlide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Savon</vt:lpstr>
      <vt:lpstr>PowerPoint Presentation</vt:lpstr>
      <vt:lpstr>Acknowledgement </vt:lpstr>
      <vt:lpstr>  Marie Curie</vt:lpstr>
      <vt:lpstr>PowerPoint Presentation</vt:lpstr>
      <vt:lpstr>Flying Officer</vt:lpstr>
      <vt:lpstr>Alliteration </vt:lpstr>
      <vt:lpstr>Personification </vt:lpstr>
      <vt:lpstr>Onomatopoeia </vt:lpstr>
      <vt:lpstr>Irony  </vt:lpstr>
      <vt:lpstr>At last,  Thank you ma’am  for giving your precious time  to my presentation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rirurudavid1175@gmail.com</dc:creator>
  <cp:lastModifiedBy>RackelDevs Technologies™ Limited</cp:lastModifiedBy>
  <cp:revision>260</cp:revision>
  <dcterms:created xsi:type="dcterms:W3CDTF">2022-01-03T13:46:13Z</dcterms:created>
  <dcterms:modified xsi:type="dcterms:W3CDTF">2023-01-08T12:11:53Z</dcterms:modified>
</cp:coreProperties>
</file>